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removePersonalInfoOnSave="1" saveSubsetFonts="1" autoCompressPictures="0">
  <p:sldMasterIdLst>
    <p:sldMasterId id="2147484082" r:id="rId4"/>
  </p:sldMasterIdLst>
  <p:notesMasterIdLst>
    <p:notesMasterId r:id="rId25"/>
  </p:notesMasterIdLst>
  <p:handoutMasterIdLst>
    <p:handoutMasterId r:id="rId26"/>
  </p:handoutMasterIdLst>
  <p:sldIdLst>
    <p:sldId id="330" r:id="rId5"/>
    <p:sldId id="373" r:id="rId6"/>
    <p:sldId id="405" r:id="rId7"/>
    <p:sldId id="2147482389" r:id="rId8"/>
    <p:sldId id="318" r:id="rId9"/>
    <p:sldId id="2147482388" r:id="rId10"/>
    <p:sldId id="2147481887" r:id="rId11"/>
    <p:sldId id="2147481889" r:id="rId12"/>
    <p:sldId id="2147481845" r:id="rId13"/>
    <p:sldId id="343" r:id="rId14"/>
    <p:sldId id="296" r:id="rId15"/>
    <p:sldId id="270" r:id="rId16"/>
    <p:sldId id="2147482391" r:id="rId17"/>
    <p:sldId id="2147482392" r:id="rId18"/>
    <p:sldId id="319" r:id="rId19"/>
    <p:sldId id="344" r:id="rId20"/>
    <p:sldId id="406" r:id="rId21"/>
    <p:sldId id="403" r:id="rId22"/>
    <p:sldId id="2147482390" r:id="rId23"/>
    <p:sldId id="404" r:id="rId24"/>
  </p:sldIdLst>
  <p:sldSz cx="12192000" cy="6858000"/>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65" userDrawn="1">
          <p15:clr>
            <a:srgbClr val="A4A3A4"/>
          </p15:clr>
        </p15:guide>
        <p15:guide id="12" pos="7515" userDrawn="1">
          <p15:clr>
            <a:srgbClr val="A4A3A4"/>
          </p15:clr>
        </p15:guide>
        <p15:guide id="13" pos="324" userDrawn="1">
          <p15:clr>
            <a:srgbClr val="A4A3A4"/>
          </p15:clr>
        </p15:guide>
        <p15:guide id="15" pos="596" userDrawn="1">
          <p15:clr>
            <a:srgbClr val="A4A3A4"/>
          </p15:clr>
        </p15:guide>
        <p15:guide id="16" pos="7039" userDrawn="1">
          <p15:clr>
            <a:srgbClr val="A4A3A4"/>
          </p15:clr>
        </p15:guide>
        <p15:guide id="17" pos="3840" userDrawn="1">
          <p15:clr>
            <a:srgbClr val="A4A3A4"/>
          </p15:clr>
        </p15:guide>
        <p15:guide id="18" pos="3024" userDrawn="1">
          <p15:clr>
            <a:srgbClr val="A4A3A4"/>
          </p15:clr>
        </p15:guide>
        <p15:guide id="21" orient="horz" pos="618" userDrawn="1">
          <p15:clr>
            <a:srgbClr val="A4A3A4"/>
          </p15:clr>
        </p15:guide>
        <p15:guide id="23" pos="5428" userDrawn="1">
          <p15:clr>
            <a:srgbClr val="A4A3A4"/>
          </p15:clr>
        </p15:guide>
        <p15:guide id="24" pos="7379"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53B47"/>
    <a:srgbClr val="0DA2C2"/>
    <a:srgbClr val="0078D7"/>
    <a:srgbClr val="3E9A98"/>
    <a:srgbClr val="3A629E"/>
    <a:srgbClr val="0071BC"/>
    <a:srgbClr val="F2F2F2"/>
    <a:srgbClr val="0071BD"/>
    <a:srgbClr val="FF2700"/>
    <a:srgbClr val="005E9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75D3679-38EA-4D3C-B309-7A0D8DCB167F}" v="110" dt="2023-10-22T20:21:30.493"/>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Estilo temático 1 - Énfasis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272" autoAdjust="0"/>
    <p:restoredTop sz="89017" autoAdjust="0"/>
  </p:normalViewPr>
  <p:slideViewPr>
    <p:cSldViewPr snapToGrid="0">
      <p:cViewPr varScale="1">
        <p:scale>
          <a:sx n="50" d="100"/>
          <a:sy n="50" d="100"/>
        </p:scale>
        <p:origin x="78" y="1122"/>
      </p:cViewPr>
      <p:guideLst>
        <p:guide orient="horz" pos="1366"/>
        <p:guide orient="horz" pos="1275"/>
        <p:guide orient="horz" pos="2160"/>
        <p:guide orient="horz" pos="3861"/>
        <p:guide orient="horz" pos="3589"/>
        <p:guide pos="165"/>
        <p:guide pos="7515"/>
        <p:guide pos="324"/>
        <p:guide pos="596"/>
        <p:guide pos="7039"/>
        <p:guide pos="3840"/>
        <p:guide pos="3024"/>
        <p:guide orient="horz" pos="618"/>
        <p:guide pos="5428"/>
        <p:guide pos="7379"/>
      </p:guideLst>
    </p:cSldViewPr>
  </p:slideViewPr>
  <p:outlineViewPr>
    <p:cViewPr>
      <p:scale>
        <a:sx n="33" d="100"/>
        <a:sy n="33" d="100"/>
      </p:scale>
      <p:origin x="0" y="0"/>
    </p:cViewPr>
  </p:outlin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79" d="100"/>
          <a:sy n="79" d="100"/>
        </p:scale>
        <p:origin x="3942" y="8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t>Template</a:t>
            </a:r>
            <a:r>
              <a:rPr lang="en-GB" baseline="0" dirty="0"/>
              <a:t> may be modified but please keep the title and the sponsor slide. </a:t>
            </a:r>
            <a:endParaRPr lang="en-GB" dirty="0"/>
          </a:p>
          <a:p>
            <a:r>
              <a:rPr lang="en-GB" dirty="0"/>
              <a:t>Twitter hashtag: </a:t>
            </a:r>
            <a:r>
              <a:rPr lang="en-US" b="0" i="0" u="none" strike="noStrike" dirty="0">
                <a:solidFill>
                  <a:srgbClr val="1D9BF0"/>
                </a:solidFill>
                <a:effectLst/>
                <a:latin typeface="TwitterChirp"/>
              </a:rPr>
              <a:t>#CollabDaysMadrid </a:t>
            </a:r>
            <a:r>
              <a:rPr lang="en-GB" dirty="0"/>
              <a:t>for all sessions</a:t>
            </a:r>
          </a:p>
        </p:txBody>
      </p:sp>
      <p:sp>
        <p:nvSpPr>
          <p:cNvPr id="4" name="Slide Number Placeholder 3"/>
          <p:cNvSpPr>
            <a:spLocks noGrp="1"/>
          </p:cNvSpPr>
          <p:nvPr>
            <p:ph type="sldNum" sz="quarter" idx="10"/>
          </p:nvPr>
        </p:nvSpPr>
        <p:spPr/>
        <p:txBody>
          <a:bodyPr/>
          <a:lstStyle/>
          <a:p>
            <a:fld id="{675416BA-65F7-274A-AD61-D0FA78F3AA6E}" type="slidenum">
              <a:rPr lang="en-US" smtClean="0"/>
              <a:pPr/>
              <a:t>1</a:t>
            </a:fld>
            <a:endParaRPr lang="en-US"/>
          </a:p>
        </p:txBody>
      </p:sp>
    </p:spTree>
    <p:extLst>
      <p:ext uri="{BB962C8B-B14F-4D97-AF65-F5344CB8AC3E}">
        <p14:creationId xmlns:p14="http://schemas.microsoft.com/office/powerpoint/2010/main" val="140599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ca-ES" dirty="0" err="1"/>
              <a:t>Use</a:t>
            </a:r>
            <a:r>
              <a:rPr lang="ca-ES" dirty="0"/>
              <a:t> </a:t>
            </a:r>
            <a:r>
              <a:rPr lang="ca-ES" dirty="0" err="1"/>
              <a:t>this</a:t>
            </a:r>
            <a:r>
              <a:rPr lang="ca-ES" dirty="0"/>
              <a:t> as </a:t>
            </a:r>
            <a:r>
              <a:rPr lang="ca-ES" dirty="0" err="1"/>
              <a:t>the</a:t>
            </a:r>
            <a:r>
              <a:rPr lang="ca-ES" dirty="0"/>
              <a:t> </a:t>
            </a:r>
            <a:r>
              <a:rPr lang="ca-ES" dirty="0" err="1"/>
              <a:t>first</a:t>
            </a:r>
            <a:r>
              <a:rPr lang="ca-ES" baseline="0" dirty="0"/>
              <a:t> </a:t>
            </a:r>
            <a:r>
              <a:rPr lang="ca-ES" baseline="0" dirty="0" err="1"/>
              <a:t>slide</a:t>
            </a:r>
            <a:r>
              <a:rPr lang="ca-ES" baseline="0" dirty="0"/>
              <a:t> in </a:t>
            </a:r>
            <a:r>
              <a:rPr lang="ca-ES" baseline="0" dirty="0" err="1"/>
              <a:t>your</a:t>
            </a:r>
            <a:r>
              <a:rPr lang="ca-ES" baseline="0" dirty="0"/>
              <a:t> </a:t>
            </a:r>
            <a:r>
              <a:rPr lang="ca-ES" baseline="0" dirty="0" err="1"/>
              <a:t>slide</a:t>
            </a:r>
            <a:r>
              <a:rPr lang="ca-ES" baseline="0" dirty="0"/>
              <a:t> </a:t>
            </a:r>
            <a:r>
              <a:rPr lang="ca-ES" baseline="0" dirty="0" err="1"/>
              <a:t>deck</a:t>
            </a:r>
            <a:endParaRPr lang="es-ES" dirty="0"/>
          </a:p>
        </p:txBody>
      </p:sp>
      <p:sp>
        <p:nvSpPr>
          <p:cNvPr id="4" name="Slide Number Placeholder 3"/>
          <p:cNvSpPr>
            <a:spLocks noGrp="1"/>
          </p:cNvSpPr>
          <p:nvPr>
            <p:ph type="sldNum" sz="quarter" idx="10"/>
          </p:nvPr>
        </p:nvSpPr>
        <p:spPr/>
        <p:txBody>
          <a:bodyPr/>
          <a:lstStyle/>
          <a:p>
            <a:fld id="{B4008EB6-D09E-4580-8CD6-DDB14511944F}" type="slidenum">
              <a:rPr lang="en-US" smtClean="0"/>
              <a:t>2</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46308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ea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6/11/2024 2:15 PM</a:t>
            </a:fld>
            <a:endParaRPr kumimoji="0" lang="en-US" sz="1200" b="0" i="0" u="none" strike="noStrike" kern="1200" cap="none" spc="0" normalizeH="0" baseline="0" noProof="0">
              <a:ln>
                <a:noFill/>
              </a:ln>
              <a:solidFill>
                <a:prstClr val="black"/>
              </a:solidFill>
              <a:effectLst/>
              <a:uLnTx/>
              <a:uFillTx/>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ea typeface="+mn-ea"/>
              <a:cs typeface="+mn-cs"/>
            </a:endParaRPr>
          </a:p>
        </p:txBody>
      </p:sp>
    </p:spTree>
    <p:extLst>
      <p:ext uri="{BB962C8B-B14F-4D97-AF65-F5344CB8AC3E}">
        <p14:creationId xmlns:p14="http://schemas.microsoft.com/office/powerpoint/2010/main" val="2502804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3D53DB-FBEF-02C5-0633-D9A512D4A8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79C0BC-C24E-F033-9A59-7BBD8491991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39AB58-2FFB-294B-09DE-07D5C58A3A3D}"/>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7A46AC3D-1DCF-F89D-53A4-37664332E65C}"/>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562A4696-1725-EC18-DCF8-FAF7B4869F82}"/>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07CB1EC-1670-4CC8-8E55-1205C9AB4108}"/>
              </a:ext>
            </a:extLst>
          </p:cNvPr>
          <p:cNvSpPr>
            <a:spLocks noGrp="1"/>
          </p:cNvSpPr>
          <p:nvPr>
            <p:ph type="dt" idx="1"/>
          </p:nvPr>
        </p:nvSpPr>
        <p:spPr/>
        <p:txBody>
          <a:bodyPr/>
          <a:lstStyle/>
          <a:p>
            <a:fld id="{386CE63F-9E7F-4C04-9D0D-FCA25A8E9E86}" type="datetime8">
              <a:rPr lang="en-US" smtClean="0"/>
              <a:t>6/11/2024 2:15 PM</a:t>
            </a:fld>
            <a:endParaRPr lang="en-US"/>
          </a:p>
        </p:txBody>
      </p:sp>
      <p:sp>
        <p:nvSpPr>
          <p:cNvPr id="7" name="Slide Number Placeholder 6">
            <a:extLst>
              <a:ext uri="{FF2B5EF4-FFF2-40B4-BE49-F238E27FC236}">
                <a16:creationId xmlns:a16="http://schemas.microsoft.com/office/drawing/2014/main" id="{1E9FD912-54EC-4DF8-9274-6A75D7386432}"/>
              </a:ext>
            </a:extLst>
          </p:cNvPr>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21003693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C0841E-1E15-EF22-32A1-7F250EF8700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CF671F5-AEB8-095B-06CF-5160666E0B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1E664D-E4A2-CF0C-1FD3-32C6987C165F}"/>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E3F964D6-AB2F-FDEF-3788-954A8D6C38B5}"/>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D8BDE80C-986E-2E10-E5A9-962E52315559}"/>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D7D1BE2-3595-5633-9B2D-EF89F162DA49}"/>
              </a:ext>
            </a:extLst>
          </p:cNvPr>
          <p:cNvSpPr>
            <a:spLocks noGrp="1"/>
          </p:cNvSpPr>
          <p:nvPr>
            <p:ph type="dt" idx="1"/>
          </p:nvPr>
        </p:nvSpPr>
        <p:spPr/>
        <p:txBody>
          <a:bodyPr/>
          <a:lstStyle/>
          <a:p>
            <a:fld id="{386CE63F-9E7F-4C04-9D0D-FCA25A8E9E86}" type="datetime8">
              <a:rPr lang="en-US" smtClean="0"/>
              <a:t>6/11/2024 2:15 PM</a:t>
            </a:fld>
            <a:endParaRPr lang="en-US"/>
          </a:p>
        </p:txBody>
      </p:sp>
      <p:sp>
        <p:nvSpPr>
          <p:cNvPr id="7" name="Slide Number Placeholder 6">
            <a:extLst>
              <a:ext uri="{FF2B5EF4-FFF2-40B4-BE49-F238E27FC236}">
                <a16:creationId xmlns:a16="http://schemas.microsoft.com/office/drawing/2014/main" id="{B156BDED-8284-9911-20C4-B547571A2E4D}"/>
              </a:ext>
            </a:extLst>
          </p:cNvPr>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18862619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6/11/2024 2:15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580506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6/11/2024 2:15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15138588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844F56E4-3F4F-ED41-82A7-1A0A6FD16499}" type="slidenum">
              <a:rPr lang="en-GB" smtClean="0"/>
              <a:t>17</a:t>
            </a:fld>
            <a:endParaRPr lang="en-GB"/>
          </a:p>
        </p:txBody>
      </p:sp>
    </p:spTree>
    <p:extLst>
      <p:ext uri="{BB962C8B-B14F-4D97-AF65-F5344CB8AC3E}">
        <p14:creationId xmlns:p14="http://schemas.microsoft.com/office/powerpoint/2010/main" val="197653624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ca-ES" dirty="0" err="1"/>
              <a:t>Use</a:t>
            </a:r>
            <a:r>
              <a:rPr lang="ca-ES" dirty="0"/>
              <a:t> </a:t>
            </a:r>
            <a:r>
              <a:rPr lang="ca-ES" dirty="0" err="1"/>
              <a:t>this</a:t>
            </a:r>
            <a:r>
              <a:rPr lang="ca-ES" dirty="0"/>
              <a:t> as </a:t>
            </a:r>
            <a:r>
              <a:rPr lang="ca-ES" dirty="0" err="1"/>
              <a:t>the</a:t>
            </a:r>
            <a:r>
              <a:rPr lang="ca-ES" dirty="0"/>
              <a:t> </a:t>
            </a:r>
            <a:r>
              <a:rPr lang="ca-ES" dirty="0" err="1"/>
              <a:t>first</a:t>
            </a:r>
            <a:r>
              <a:rPr lang="ca-ES" baseline="0" dirty="0"/>
              <a:t> </a:t>
            </a:r>
            <a:r>
              <a:rPr lang="ca-ES" baseline="0" dirty="0" err="1"/>
              <a:t>slide</a:t>
            </a:r>
            <a:r>
              <a:rPr lang="ca-ES" baseline="0" dirty="0"/>
              <a:t> in </a:t>
            </a:r>
            <a:r>
              <a:rPr lang="ca-ES" baseline="0" dirty="0" err="1"/>
              <a:t>your</a:t>
            </a:r>
            <a:r>
              <a:rPr lang="ca-ES" baseline="0" dirty="0"/>
              <a:t> </a:t>
            </a:r>
            <a:r>
              <a:rPr lang="ca-ES" baseline="0" dirty="0" err="1"/>
              <a:t>slide</a:t>
            </a:r>
            <a:r>
              <a:rPr lang="ca-ES" baseline="0" dirty="0"/>
              <a:t> </a:t>
            </a:r>
            <a:r>
              <a:rPr lang="ca-ES" baseline="0" dirty="0" err="1"/>
              <a:t>deck</a:t>
            </a:r>
            <a:endParaRPr lang="es-ES" dirty="0"/>
          </a:p>
        </p:txBody>
      </p:sp>
      <p:sp>
        <p:nvSpPr>
          <p:cNvPr id="4" name="Slide Number Placeholder 3"/>
          <p:cNvSpPr>
            <a:spLocks noGrp="1"/>
          </p:cNvSpPr>
          <p:nvPr>
            <p:ph type="sldNum" sz="quarter" idx="10"/>
          </p:nvPr>
        </p:nvSpPr>
        <p:spPr/>
        <p:txBody>
          <a:bodyPr/>
          <a:lstStyle/>
          <a:p>
            <a:fld id="{B4008EB6-D09E-4580-8CD6-DDB14511944F}" type="slidenum">
              <a:rPr lang="en-US" smtClean="0"/>
              <a:t>18</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183252790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g"/><Relationship Id="rId1" Type="http://schemas.openxmlformats.org/officeDocument/2006/relationships/slideMaster" Target="../slideMasters/slideMaster1.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svg"/><Relationship Id="rId2" Type="http://schemas.openxmlformats.org/officeDocument/2006/relationships/image" Target="../media/image9.jpg"/><Relationship Id="rId1" Type="http://schemas.openxmlformats.org/officeDocument/2006/relationships/slideMaster" Target="../slideMasters/slideMaster1.xml"/><Relationship Id="rId6" Type="http://schemas.openxmlformats.org/officeDocument/2006/relationships/image" Target="../media/image10.png"/><Relationship Id="rId5" Type="http://schemas.openxmlformats.org/officeDocument/2006/relationships/image" Target="../media/image3.svg"/><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Slide">
    <p:spTree>
      <p:nvGrpSpPr>
        <p:cNvPr id="1" name=""/>
        <p:cNvGrpSpPr/>
        <p:nvPr/>
      </p:nvGrpSpPr>
      <p:grpSpPr>
        <a:xfrm>
          <a:off x="0" y="0"/>
          <a:ext cx="0" cy="0"/>
          <a:chOff x="0" y="0"/>
          <a:chExt cx="0" cy="0"/>
        </a:xfrm>
      </p:grpSpPr>
      <p:pic>
        <p:nvPicPr>
          <p:cNvPr id="8" name="Imagen 7" descr="Una calle de noche con luces&#10;&#10;Descripción generada automáticamente">
            <a:extLst>
              <a:ext uri="{FF2B5EF4-FFF2-40B4-BE49-F238E27FC236}">
                <a16:creationId xmlns:a16="http://schemas.microsoft.com/office/drawing/2014/main" id="{DC586B8C-318A-2FCB-3A2D-544BFD6B2B9B}"/>
              </a:ext>
            </a:extLst>
          </p:cNvPr>
          <p:cNvPicPr>
            <a:picLocks noChangeAspect="1"/>
          </p:cNvPicPr>
          <p:nvPr userDrawn="1"/>
        </p:nvPicPr>
        <p:blipFill rotWithShape="1">
          <a:blip r:embed="rId2"/>
          <a:srcRect t="6432" b="19367"/>
          <a:stretch/>
        </p:blipFill>
        <p:spPr>
          <a:xfrm>
            <a:off x="0" y="827543"/>
            <a:ext cx="12192000" cy="6030457"/>
          </a:xfrm>
          <a:prstGeom prst="rect">
            <a:avLst/>
          </a:prstGeom>
        </p:spPr>
      </p:pic>
      <p:sp>
        <p:nvSpPr>
          <p:cNvPr id="2" name="Rectángulo 1">
            <a:extLst>
              <a:ext uri="{FF2B5EF4-FFF2-40B4-BE49-F238E27FC236}">
                <a16:creationId xmlns:a16="http://schemas.microsoft.com/office/drawing/2014/main" id="{1B9BD0C4-322A-1023-9CC4-0F922014434D}"/>
              </a:ext>
            </a:extLst>
          </p:cNvPr>
          <p:cNvSpPr/>
          <p:nvPr userDrawn="1"/>
        </p:nvSpPr>
        <p:spPr bwMode="auto">
          <a:xfrm>
            <a:off x="0" y="0"/>
            <a:ext cx="12192000" cy="827544"/>
          </a:xfrm>
          <a:prstGeom prst="rect">
            <a:avLst/>
          </a:prstGeom>
          <a:gradFill flip="none" rotWithShape="1">
            <a:gsLst>
              <a:gs pos="0">
                <a:schemeClr val="bg1"/>
              </a:gs>
              <a:gs pos="100000">
                <a:srgbClr val="0DA2C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ángulo 3">
            <a:extLst>
              <a:ext uri="{FF2B5EF4-FFF2-40B4-BE49-F238E27FC236}">
                <a16:creationId xmlns:a16="http://schemas.microsoft.com/office/drawing/2014/main" id="{B61BB4E5-2A79-72A1-1184-52997C9FF1A3}"/>
              </a:ext>
            </a:extLst>
          </p:cNvPr>
          <p:cNvSpPr/>
          <p:nvPr userDrawn="1"/>
        </p:nvSpPr>
        <p:spPr bwMode="auto">
          <a:xfrm>
            <a:off x="0" y="6290733"/>
            <a:ext cx="12192000" cy="5672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44000" lvl="0" algn="l" defTabSz="914099" fontAlgn="base">
              <a:spcBef>
                <a:spcPct val="0"/>
              </a:spcBef>
              <a:spcAft>
                <a:spcPct val="0"/>
              </a:spcAft>
            </a:pPr>
            <a:r>
              <a:rPr lang="es-ES" sz="2200" dirty="0">
                <a:solidFill>
                  <a:srgbClr val="0DA2C2"/>
                </a:solidFill>
                <a:latin typeface="Segoe UI Semibold" panose="020B0702040204020203" pitchFamily="34" charset="0"/>
                <a:ea typeface="Segoe UI" pitchFamily="34" charset="0"/>
                <a:cs typeface="Segoe UI Semibold" panose="020B0702040204020203" pitchFamily="34" charset="0"/>
              </a:rPr>
              <a:t>#CollabDaysMadrid</a:t>
            </a:r>
          </a:p>
        </p:txBody>
      </p:sp>
      <p:pic>
        <p:nvPicPr>
          <p:cNvPr id="6" name="Gráfico 5">
            <a:extLst>
              <a:ext uri="{FF2B5EF4-FFF2-40B4-BE49-F238E27FC236}">
                <a16:creationId xmlns:a16="http://schemas.microsoft.com/office/drawing/2014/main" id="{DA11E416-9399-A2B2-0FAA-7E24E1E0428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71467" y="6356913"/>
            <a:ext cx="3326341" cy="427467"/>
          </a:xfrm>
          <a:prstGeom prst="rect">
            <a:avLst/>
          </a:prstGeom>
        </p:spPr>
      </p:pic>
      <p:pic>
        <p:nvPicPr>
          <p:cNvPr id="14" name="Gráfico 13">
            <a:extLst>
              <a:ext uri="{FF2B5EF4-FFF2-40B4-BE49-F238E27FC236}">
                <a16:creationId xmlns:a16="http://schemas.microsoft.com/office/drawing/2014/main" id="{FDCB9F32-227E-F025-5734-79D2BABAE67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684225" y="68262"/>
            <a:ext cx="5586092" cy="726192"/>
          </a:xfrm>
          <a:prstGeom prst="rect">
            <a:avLst/>
          </a:prstGeom>
        </p:spPr>
      </p:pic>
      <p:sp>
        <p:nvSpPr>
          <p:cNvPr id="15" name="Rectángulo 14">
            <a:extLst>
              <a:ext uri="{FF2B5EF4-FFF2-40B4-BE49-F238E27FC236}">
                <a16:creationId xmlns:a16="http://schemas.microsoft.com/office/drawing/2014/main" id="{14EFAC06-F581-A3FD-AF43-0AD59291F00C}"/>
              </a:ext>
            </a:extLst>
          </p:cNvPr>
          <p:cNvSpPr/>
          <p:nvPr userDrawn="1"/>
        </p:nvSpPr>
        <p:spPr bwMode="auto">
          <a:xfrm>
            <a:off x="0" y="719667"/>
            <a:ext cx="12192000" cy="1078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Gráfico 18">
            <a:extLst>
              <a:ext uri="{FF2B5EF4-FFF2-40B4-BE49-F238E27FC236}">
                <a16:creationId xmlns:a16="http://schemas.microsoft.com/office/drawing/2014/main" id="{41B92774-FE98-C4B5-BB00-9D3B53876742}"/>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36525" y="68261"/>
            <a:ext cx="2767542" cy="666675"/>
          </a:xfrm>
          <a:prstGeom prst="rect">
            <a:avLst/>
          </a:prstGeom>
        </p:spPr>
      </p:pic>
      <p:sp>
        <p:nvSpPr>
          <p:cNvPr id="20" name="Title 16">
            <a:extLst>
              <a:ext uri="{FF2B5EF4-FFF2-40B4-BE49-F238E27FC236}">
                <a16:creationId xmlns:a16="http://schemas.microsoft.com/office/drawing/2014/main" id="{5E24BA48-C45B-8D01-C0DC-AFBC845D9563}"/>
              </a:ext>
            </a:extLst>
          </p:cNvPr>
          <p:cNvSpPr>
            <a:spLocks noGrp="1"/>
          </p:cNvSpPr>
          <p:nvPr>
            <p:ph type="title" idx="4294967295"/>
          </p:nvPr>
        </p:nvSpPr>
        <p:spPr>
          <a:xfrm>
            <a:off x="0" y="4413616"/>
            <a:ext cx="12192000" cy="1021985"/>
          </a:xfrm>
          <a:solidFill>
            <a:srgbClr val="053B47">
              <a:alpha val="65000"/>
            </a:srgbClr>
          </a:solidFill>
          <a:ln>
            <a:noFill/>
          </a:ln>
        </p:spPr>
        <p:txBody>
          <a:bodyPr vert="horz" wrap="square" lIns="137196" tIns="102897" rIns="137736" bIns="34299" rtlCol="0" anchor="ctr" anchorCtr="0">
            <a:normAutofit/>
          </a:bodyPr>
          <a:lstStyle>
            <a:lvl1pPr>
              <a:defRPr sz="3600"/>
            </a:lvl1pPr>
          </a:lstStyle>
          <a:p>
            <a:pPr defTabSz="685983"/>
            <a:endParaRPr lang="en-US" sz="2800" dirty="0">
              <a:solidFill>
                <a:schemeClr val="bg1"/>
              </a:solidFill>
              <a:latin typeface="Segoe UI Semibold" panose="020B0702040204020203" pitchFamily="34" charset="0"/>
              <a:ea typeface="+mj-ea"/>
              <a:cs typeface="Segoe UI Semibold" panose="020B0702040204020203" pitchFamily="34" charset="0"/>
            </a:endParaRPr>
          </a:p>
        </p:txBody>
      </p:sp>
      <p:sp>
        <p:nvSpPr>
          <p:cNvPr id="21" name="Text Placeholder 9">
            <a:extLst>
              <a:ext uri="{FF2B5EF4-FFF2-40B4-BE49-F238E27FC236}">
                <a16:creationId xmlns:a16="http://schemas.microsoft.com/office/drawing/2014/main" id="{DA39C1CD-7A5F-3EA1-F495-77F04256A37A}"/>
              </a:ext>
            </a:extLst>
          </p:cNvPr>
          <p:cNvSpPr>
            <a:spLocks noGrp="1"/>
          </p:cNvSpPr>
          <p:nvPr>
            <p:ph type="body" sz="quarter" idx="4294967295"/>
          </p:nvPr>
        </p:nvSpPr>
        <p:spPr>
          <a:xfrm>
            <a:off x="0" y="5435635"/>
            <a:ext cx="12192000" cy="857290"/>
          </a:xfrm>
          <a:solidFill>
            <a:srgbClr val="053B47">
              <a:alpha val="65000"/>
            </a:srgbClr>
          </a:solidFill>
          <a:ln>
            <a:noFill/>
          </a:ln>
        </p:spPr>
        <p:txBody>
          <a:bodyPr anchor="ctr">
            <a:normAutofit/>
          </a:bodyPr>
          <a:lstStyle>
            <a:lvl1pPr>
              <a:defRPr/>
            </a:lvl1pPr>
          </a:lstStyle>
          <a:p>
            <a:pPr marL="180000" indent="0">
              <a:buNone/>
            </a:pPr>
            <a:endParaRPr lang="en-US" sz="2000" b="1" dirty="0">
              <a:solidFill>
                <a:schemeClr val="bg1"/>
              </a:solidFill>
            </a:endParaRPr>
          </a:p>
        </p:txBody>
      </p:sp>
      <p:pic>
        <p:nvPicPr>
          <p:cNvPr id="22" name="Picture 2" descr="W3.CSS Images" hidden="1">
            <a:extLst>
              <a:ext uri="{FF2B5EF4-FFF2-40B4-BE49-F238E27FC236}">
                <a16:creationId xmlns:a16="http://schemas.microsoft.com/office/drawing/2014/main" id="{A7480951-1A3E-82EA-6A5C-E012A3C3BD33}"/>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9265920" y="3429000"/>
            <a:ext cx="2520000" cy="2519608"/>
          </a:xfrm>
          <a:prstGeom prst="ellipse">
            <a:avLst/>
          </a:prstGeom>
          <a:noFill/>
          <a:ln w="101600">
            <a:solidFill>
              <a:schemeClr val="bg1"/>
            </a:solidFill>
          </a:ln>
          <a:extLst>
            <a:ext uri="{909E8E84-426E-40DD-AFC4-6F175D3DCCD1}">
              <a14:hiddenFill xmlns:a14="http://schemas.microsoft.com/office/drawing/2010/main">
                <a:solidFill>
                  <a:srgbClr val="FFFFFF"/>
                </a:solidFill>
              </a14:hiddenFill>
            </a:ext>
          </a:extLst>
        </p:spPr>
      </p:pic>
      <p:sp>
        <p:nvSpPr>
          <p:cNvPr id="24" name="Marcador de posición de imagen 23">
            <a:extLst>
              <a:ext uri="{FF2B5EF4-FFF2-40B4-BE49-F238E27FC236}">
                <a16:creationId xmlns:a16="http://schemas.microsoft.com/office/drawing/2014/main" id="{756ACD07-D9D7-09FE-A4BD-DBA7EA3DC702}"/>
              </a:ext>
            </a:extLst>
          </p:cNvPr>
          <p:cNvSpPr>
            <a:spLocks noGrp="1"/>
          </p:cNvSpPr>
          <p:nvPr>
            <p:ph type="pic" sz="quarter" idx="10" hasCustomPrompt="1"/>
          </p:nvPr>
        </p:nvSpPr>
        <p:spPr>
          <a:xfrm>
            <a:off x="9255125" y="3429000"/>
            <a:ext cx="2540000" cy="2524125"/>
          </a:xfrm>
          <a:prstGeom prst="ellipse">
            <a:avLst/>
          </a:prstGeom>
          <a:ln w="101600">
            <a:solidFill>
              <a:schemeClr val="bg1">
                <a:lumMod val="95000"/>
              </a:schemeClr>
            </a:solidFill>
          </a:ln>
        </p:spPr>
        <p:txBody>
          <a:bodyPr anchor="ctr"/>
          <a:lstStyle>
            <a:lvl1pPr marL="0" indent="0" algn="ctr">
              <a:buNone/>
              <a:defRPr b="1">
                <a:solidFill>
                  <a:schemeClr val="bg1"/>
                </a:solidFill>
              </a:defRPr>
            </a:lvl1pPr>
          </a:lstStyle>
          <a:p>
            <a:r>
              <a:rPr lang="es-ES" dirty="0"/>
              <a:t>Speaker Picture</a:t>
            </a:r>
          </a:p>
        </p:txBody>
      </p:sp>
    </p:spTree>
    <p:extLst>
      <p:ext uri="{BB962C8B-B14F-4D97-AF65-F5344CB8AC3E}">
        <p14:creationId xmlns:p14="http://schemas.microsoft.com/office/powerpoint/2010/main" val="2189526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DA2C2"/>
                </a:solidFill>
              </a:defRPr>
            </a:lvl1pPr>
          </a:lstStyle>
          <a:p>
            <a:r>
              <a:rPr lang="en-US" dirty="0"/>
              <a:t>Click to edit Master title style</a:t>
            </a:r>
          </a:p>
        </p:txBody>
      </p:sp>
      <p:grpSp>
        <p:nvGrpSpPr>
          <p:cNvPr id="3" name="Grupo 2">
            <a:extLst>
              <a:ext uri="{FF2B5EF4-FFF2-40B4-BE49-F238E27FC236}">
                <a16:creationId xmlns:a16="http://schemas.microsoft.com/office/drawing/2014/main" id="{2A073C0F-5E68-AD64-F70B-074DE66A6774}"/>
              </a:ext>
            </a:extLst>
          </p:cNvPr>
          <p:cNvGrpSpPr/>
          <p:nvPr userDrawn="1"/>
        </p:nvGrpSpPr>
        <p:grpSpPr>
          <a:xfrm>
            <a:off x="0" y="6428512"/>
            <a:ext cx="12192000" cy="394759"/>
            <a:chOff x="0" y="6428512"/>
            <a:chExt cx="12192000" cy="394759"/>
          </a:xfrm>
        </p:grpSpPr>
        <p:sp>
          <p:nvSpPr>
            <p:cNvPr id="5" name="Rectángulo 4">
              <a:extLst>
                <a:ext uri="{FF2B5EF4-FFF2-40B4-BE49-F238E27FC236}">
                  <a16:creationId xmlns:a16="http://schemas.microsoft.com/office/drawing/2014/main" id="{F65D572D-BA18-6A18-4F8F-963A7C009336}"/>
                </a:ext>
              </a:extLst>
            </p:cNvPr>
            <p:cNvSpPr/>
            <p:nvPr userDrawn="1"/>
          </p:nvSpPr>
          <p:spPr bwMode="auto">
            <a:xfrm>
              <a:off x="0" y="6428512"/>
              <a:ext cx="12192000" cy="45719"/>
            </a:xfrm>
            <a:prstGeom prst="rect">
              <a:avLst/>
            </a:prstGeom>
            <a:solidFill>
              <a:srgbClr val="0DA2C2"/>
            </a:solidFill>
            <a:ln>
              <a:solidFill>
                <a:srgbClr val="0DA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Imagen 5">
              <a:extLst>
                <a:ext uri="{FF2B5EF4-FFF2-40B4-BE49-F238E27FC236}">
                  <a16:creationId xmlns:a16="http://schemas.microsoft.com/office/drawing/2014/main" id="{E3C03CAA-09E7-28A0-F6D5-0CF3033E1BF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920285" y="6516625"/>
              <a:ext cx="2186276" cy="280957"/>
            </a:xfrm>
            <a:prstGeom prst="rect">
              <a:avLst/>
            </a:prstGeom>
          </p:spPr>
        </p:pic>
        <p:sp>
          <p:nvSpPr>
            <p:cNvPr id="7" name="CuadroTexto 6">
              <a:extLst>
                <a:ext uri="{FF2B5EF4-FFF2-40B4-BE49-F238E27FC236}">
                  <a16:creationId xmlns:a16="http://schemas.microsoft.com/office/drawing/2014/main" id="{38257835-9DE7-3689-F927-76F0DE26C157}"/>
                </a:ext>
              </a:extLst>
            </p:cNvPr>
            <p:cNvSpPr txBox="1"/>
            <p:nvPr userDrawn="1"/>
          </p:nvSpPr>
          <p:spPr>
            <a:xfrm>
              <a:off x="110836" y="6546272"/>
              <a:ext cx="1847942" cy="276999"/>
            </a:xfrm>
            <a:prstGeom prst="rect">
              <a:avLst/>
            </a:prstGeom>
            <a:noFill/>
          </p:spPr>
          <p:txBody>
            <a:bodyPr wrap="none" lIns="0" tIns="0" rIns="0" bIns="0" rtlCol="0">
              <a:spAutoFit/>
            </a:bodyPr>
            <a:lstStyle/>
            <a:p>
              <a:r>
                <a:rPr lang="es-ES" sz="1800" spc="-70" dirty="0">
                  <a:solidFill>
                    <a:srgbClr val="0DA2C2"/>
                  </a:solidFill>
                </a:rPr>
                <a:t>#CollabDaysMadrid</a:t>
              </a:r>
              <a:endParaRPr lang="es-ES" sz="2400" spc="-70" dirty="0">
                <a:solidFill>
                  <a:srgbClr val="0DA2C2"/>
                </a:solidFill>
              </a:endParaRPr>
            </a:p>
          </p:txBody>
        </p:sp>
      </p:grpSp>
      <p:pic>
        <p:nvPicPr>
          <p:cNvPr id="9" name="Gráfico 8">
            <a:extLst>
              <a:ext uri="{FF2B5EF4-FFF2-40B4-BE49-F238E27FC236}">
                <a16:creationId xmlns:a16="http://schemas.microsoft.com/office/drawing/2014/main" id="{60691E28-9353-2AA9-3637-EE03A77F917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99350" y="5874559"/>
            <a:ext cx="4762500" cy="619125"/>
          </a:xfrm>
          <a:prstGeom prst="rect">
            <a:avLst/>
          </a:prstGeom>
        </p:spPr>
      </p:pic>
    </p:spTree>
    <p:extLst>
      <p:ext uri="{BB962C8B-B14F-4D97-AF65-F5344CB8AC3E}">
        <p14:creationId xmlns:p14="http://schemas.microsoft.com/office/powerpoint/2010/main" val="331113570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DA2C2"/>
                </a:solidFill>
              </a:defRPr>
            </a:lvl1pPr>
          </a:lstStyle>
          <a:p>
            <a:r>
              <a:rPr lang="en-US" dirty="0"/>
              <a:t>Click to edit Master title style</a:t>
            </a:r>
          </a:p>
        </p:txBody>
      </p:sp>
      <p:graphicFrame>
        <p:nvGraphicFramePr>
          <p:cNvPr id="8" name="Table 16">
            <a:extLst>
              <a:ext uri="{FF2B5EF4-FFF2-40B4-BE49-F238E27FC236}">
                <a16:creationId xmlns:a16="http://schemas.microsoft.com/office/drawing/2014/main" id="{C167C2FC-6B78-5D74-ED2E-F7BF522B6C07}"/>
              </a:ext>
            </a:extLst>
          </p:cNvPr>
          <p:cNvGraphicFramePr>
            <a:graphicFrameLocks noGrp="1"/>
          </p:cNvGraphicFramePr>
          <p:nvPr userDrawn="1">
            <p:extLst>
              <p:ext uri="{D42A27DB-BD31-4B8C-83A1-F6EECF244321}">
                <p14:modId xmlns:p14="http://schemas.microsoft.com/office/powerpoint/2010/main" val="141043173"/>
              </p:ext>
            </p:extLst>
          </p:nvPr>
        </p:nvGraphicFramePr>
        <p:xfrm>
          <a:off x="519248" y="1337539"/>
          <a:ext cx="11151918" cy="3825585"/>
        </p:xfrm>
        <a:graphic>
          <a:graphicData uri="http://schemas.openxmlformats.org/drawingml/2006/table">
            <a:tbl>
              <a:tblPr firstRow="1" bandRow="1">
                <a:tableStyleId>{08FB837D-C827-4EFA-A057-4D05807E0F7C}</a:tableStyleId>
              </a:tblPr>
              <a:tblGrid>
                <a:gridCol w="3717306">
                  <a:extLst>
                    <a:ext uri="{9D8B030D-6E8A-4147-A177-3AD203B41FA5}">
                      <a16:colId xmlns:a16="http://schemas.microsoft.com/office/drawing/2014/main" val="1513973928"/>
                    </a:ext>
                  </a:extLst>
                </a:gridCol>
                <a:gridCol w="3717306">
                  <a:extLst>
                    <a:ext uri="{9D8B030D-6E8A-4147-A177-3AD203B41FA5}">
                      <a16:colId xmlns:a16="http://schemas.microsoft.com/office/drawing/2014/main" val="3419202442"/>
                    </a:ext>
                  </a:extLst>
                </a:gridCol>
                <a:gridCol w="3717306">
                  <a:extLst>
                    <a:ext uri="{9D8B030D-6E8A-4147-A177-3AD203B41FA5}">
                      <a16:colId xmlns:a16="http://schemas.microsoft.com/office/drawing/2014/main" val="3401758148"/>
                    </a:ext>
                  </a:extLst>
                </a:gridCol>
              </a:tblGrid>
              <a:tr h="336465">
                <a:tc>
                  <a:txBody>
                    <a:bodyPr/>
                    <a:lstStyle/>
                    <a:p>
                      <a:pPr algn="ctr"/>
                      <a:r>
                        <a:rPr lang="es-ES" sz="1400" dirty="0" err="1">
                          <a:solidFill>
                            <a:schemeClr val="bg1"/>
                          </a:solidFill>
                        </a:rPr>
                        <a:t>Header</a:t>
                      </a:r>
                      <a:r>
                        <a:rPr lang="es-ES" sz="1400" dirty="0">
                          <a:solidFill>
                            <a:schemeClr val="bg1"/>
                          </a:solidFill>
                        </a:rPr>
                        <a:t> 1</a:t>
                      </a:r>
                      <a:endParaRPr lang="es-ES" sz="1400" dirty="0">
                        <a:solidFill>
                          <a:schemeClr val="bg1"/>
                        </a:solidFill>
                        <a:latin typeface="Roboto" panose="02000000000000000000" pitchFamily="2" charset="0"/>
                        <a:ea typeface="Roboto" panose="02000000000000000000" pitchFamily="2" charset="0"/>
                      </a:endParaRPr>
                    </a:p>
                  </a:txBody>
                  <a:tcPr anchor="ctr">
                    <a:solidFill>
                      <a:srgbClr val="0DA2C2"/>
                    </a:solidFill>
                  </a:tcPr>
                </a:tc>
                <a:tc>
                  <a:txBody>
                    <a:bodyPr/>
                    <a:lstStyle/>
                    <a:p>
                      <a:pPr algn="ctr"/>
                      <a:r>
                        <a:rPr lang="es-ES" sz="1400" dirty="0" err="1">
                          <a:solidFill>
                            <a:schemeClr val="bg1"/>
                          </a:solidFill>
                        </a:rPr>
                        <a:t>Header</a:t>
                      </a:r>
                      <a:r>
                        <a:rPr lang="es-ES" sz="1400" dirty="0">
                          <a:solidFill>
                            <a:schemeClr val="bg1"/>
                          </a:solidFill>
                        </a:rPr>
                        <a:t> 2</a:t>
                      </a:r>
                      <a:endParaRPr lang="es-ES" sz="1400" dirty="0">
                        <a:solidFill>
                          <a:schemeClr val="bg1"/>
                        </a:solidFill>
                        <a:latin typeface="Roboto" panose="02000000000000000000" pitchFamily="2" charset="0"/>
                        <a:ea typeface="Roboto" panose="02000000000000000000" pitchFamily="2" charset="0"/>
                      </a:endParaRPr>
                    </a:p>
                  </a:txBody>
                  <a:tcPr anchor="ctr">
                    <a:solidFill>
                      <a:srgbClr val="0DA2C2"/>
                    </a:solidFill>
                  </a:tcPr>
                </a:tc>
                <a:tc>
                  <a:txBody>
                    <a:bodyPr/>
                    <a:lstStyle/>
                    <a:p>
                      <a:pPr algn="ctr"/>
                      <a:r>
                        <a:rPr lang="es-ES" sz="1400" dirty="0" err="1">
                          <a:solidFill>
                            <a:schemeClr val="bg1"/>
                          </a:solidFill>
                        </a:rPr>
                        <a:t>Header</a:t>
                      </a:r>
                      <a:r>
                        <a:rPr lang="es-ES" sz="1400" dirty="0">
                          <a:solidFill>
                            <a:schemeClr val="bg1"/>
                          </a:solidFill>
                        </a:rPr>
                        <a:t> 3</a:t>
                      </a:r>
                      <a:endParaRPr lang="es-ES" sz="1400" dirty="0">
                        <a:solidFill>
                          <a:schemeClr val="bg1"/>
                        </a:solidFill>
                        <a:latin typeface="Roboto" panose="02000000000000000000" pitchFamily="2" charset="0"/>
                        <a:ea typeface="Roboto" panose="02000000000000000000" pitchFamily="2" charset="0"/>
                      </a:endParaRPr>
                    </a:p>
                  </a:txBody>
                  <a:tcPr anchor="ctr">
                    <a:solidFill>
                      <a:srgbClr val="0DA2C2"/>
                    </a:solidFill>
                  </a:tcPr>
                </a:tc>
                <a:extLst>
                  <a:ext uri="{0D108BD9-81ED-4DB2-BD59-A6C34878D82A}">
                    <a16:rowId xmlns:a16="http://schemas.microsoft.com/office/drawing/2014/main" val="1766186878"/>
                  </a:ext>
                </a:extLst>
              </a:tr>
              <a:tr h="436140">
                <a:tc>
                  <a:txBody>
                    <a:bodyPr/>
                    <a:lstStyle/>
                    <a:p>
                      <a:r>
                        <a:rPr lang="es-ES" sz="1100" dirty="0" err="1">
                          <a:solidFill>
                            <a:schemeClr val="bg1"/>
                          </a:solidFill>
                        </a:rPr>
                        <a:t>Value</a:t>
                      </a:r>
                      <a:r>
                        <a:rPr lang="es-ES" sz="1100" dirty="0">
                          <a:solidFill>
                            <a:schemeClr val="bg1"/>
                          </a:solidFill>
                        </a:rPr>
                        <a:t> 1</a:t>
                      </a:r>
                      <a:endParaRPr lang="es-ES" sz="1100" dirty="0">
                        <a:solidFill>
                          <a:schemeClr val="bg1"/>
                        </a:solidFill>
                        <a:latin typeface="Roboto" panose="02000000000000000000" pitchFamily="2" charset="0"/>
                        <a:ea typeface="Roboto" panose="02000000000000000000" pitchFamily="2" charset="0"/>
                      </a:endParaRPr>
                    </a:p>
                  </a:txBody>
                  <a:tcPr anchor="ctr"/>
                </a:tc>
                <a:tc>
                  <a:txBody>
                    <a:bodyPr/>
                    <a:lstStyle/>
                    <a:p>
                      <a:pPr algn="ctr"/>
                      <a:endParaRPr lang="es-ES" sz="1100" dirty="0">
                        <a:solidFill>
                          <a:schemeClr val="bg1"/>
                        </a:solidFill>
                        <a:latin typeface="Roboto" panose="02000000000000000000" pitchFamily="2" charset="0"/>
                        <a:ea typeface="Roboto" panose="02000000000000000000" pitchFamily="2" charset="0"/>
                      </a:endParaRPr>
                    </a:p>
                  </a:txBody>
                  <a:tcPr anchor="ctr">
                    <a:lnR w="12700" cap="flat" cmpd="sng" algn="ctr">
                      <a:solidFill>
                        <a:srgbClr val="0071BC"/>
                      </a:solidFill>
                      <a:prstDash val="solid"/>
                      <a:round/>
                      <a:headEnd type="none" w="med" len="med"/>
                      <a:tailEnd type="none" w="med" len="med"/>
                    </a:lnR>
                  </a:tcPr>
                </a:tc>
                <a:tc>
                  <a:txBody>
                    <a:bodyPr/>
                    <a:lstStyle/>
                    <a:p>
                      <a:pPr algn="ctr"/>
                      <a:endParaRPr lang="es-ES" sz="1100" dirty="0">
                        <a:solidFill>
                          <a:schemeClr val="bg1"/>
                        </a:solidFill>
                        <a:latin typeface="Roboto" panose="02000000000000000000" pitchFamily="2" charset="0"/>
                        <a:ea typeface="Roboto" panose="02000000000000000000" pitchFamily="2" charset="0"/>
                      </a:endParaRPr>
                    </a:p>
                  </a:txBody>
                  <a:tcPr anchor="ctr">
                    <a:lnL w="12700" cap="flat" cmpd="sng" algn="ctr">
                      <a:solidFill>
                        <a:srgbClr val="0071BC"/>
                      </a:solidFill>
                      <a:prstDash val="solid"/>
                      <a:round/>
                      <a:headEnd type="none" w="med" len="med"/>
                      <a:tailEnd type="none" w="med" len="med"/>
                    </a:lnL>
                  </a:tcPr>
                </a:tc>
                <a:extLst>
                  <a:ext uri="{0D108BD9-81ED-4DB2-BD59-A6C34878D82A}">
                    <a16:rowId xmlns:a16="http://schemas.microsoft.com/office/drawing/2014/main" val="4251203977"/>
                  </a:ext>
                </a:extLst>
              </a:tr>
              <a:tr h="436140">
                <a:tc>
                  <a:txBody>
                    <a:bodyPr/>
                    <a:lstStyle/>
                    <a:p>
                      <a:r>
                        <a:rPr lang="es-ES" sz="1000" dirty="0" err="1">
                          <a:solidFill>
                            <a:schemeClr val="bg1"/>
                          </a:solidFill>
                        </a:rPr>
                        <a:t>Value</a:t>
                      </a:r>
                      <a:r>
                        <a:rPr lang="es-ES" sz="1000" dirty="0">
                          <a:solidFill>
                            <a:schemeClr val="bg1"/>
                          </a:solidFill>
                        </a:rPr>
                        <a:t> 2</a:t>
                      </a:r>
                      <a:endParaRPr lang="es-ES" sz="1000" dirty="0">
                        <a:solidFill>
                          <a:schemeClr val="bg1"/>
                        </a:solidFill>
                        <a:latin typeface="Roboto" panose="02000000000000000000" pitchFamily="2" charset="0"/>
                        <a:ea typeface="Roboto" panose="02000000000000000000" pitchFamily="2" charset="0"/>
                      </a:endParaRPr>
                    </a:p>
                  </a:txBody>
                  <a:tcPr anchor="ct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R w="12700" cap="flat" cmpd="sng" algn="ctr">
                      <a:solidFill>
                        <a:srgbClr val="0071BC"/>
                      </a:solidFill>
                      <a:prstDash val="solid"/>
                      <a:round/>
                      <a:headEnd type="none" w="med" len="med"/>
                      <a:tailEnd type="none" w="med" len="med"/>
                    </a:lnR>
                  </a:tcP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L w="12700" cap="flat" cmpd="sng" algn="ctr">
                      <a:solidFill>
                        <a:srgbClr val="0071BC"/>
                      </a:solidFill>
                      <a:prstDash val="solid"/>
                      <a:round/>
                      <a:headEnd type="none" w="med" len="med"/>
                      <a:tailEnd type="none" w="med" len="med"/>
                    </a:lnL>
                  </a:tcPr>
                </a:tc>
                <a:extLst>
                  <a:ext uri="{0D108BD9-81ED-4DB2-BD59-A6C34878D82A}">
                    <a16:rowId xmlns:a16="http://schemas.microsoft.com/office/drawing/2014/main" val="3990239874"/>
                  </a:ext>
                </a:extLst>
              </a:tr>
              <a:tr h="436140">
                <a:tc>
                  <a:txBody>
                    <a:bodyPr/>
                    <a:lstStyle/>
                    <a:p>
                      <a:r>
                        <a:rPr lang="es-ES" sz="1000" dirty="0" err="1">
                          <a:solidFill>
                            <a:schemeClr val="bg1"/>
                          </a:solidFill>
                        </a:rPr>
                        <a:t>Value</a:t>
                      </a:r>
                      <a:r>
                        <a:rPr lang="es-ES" sz="1000" dirty="0">
                          <a:solidFill>
                            <a:schemeClr val="bg1"/>
                          </a:solidFill>
                        </a:rPr>
                        <a:t> 3</a:t>
                      </a:r>
                      <a:endParaRPr lang="es-ES" sz="1000" dirty="0">
                        <a:solidFill>
                          <a:schemeClr val="bg1"/>
                        </a:solidFill>
                        <a:latin typeface="Roboto" panose="02000000000000000000" pitchFamily="2" charset="0"/>
                        <a:ea typeface="Roboto" panose="02000000000000000000" pitchFamily="2" charset="0"/>
                      </a:endParaRPr>
                    </a:p>
                  </a:txBody>
                  <a:tcPr anchor="ct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R w="12700" cap="flat" cmpd="sng" algn="ctr">
                      <a:solidFill>
                        <a:srgbClr val="0071BC"/>
                      </a:solidFill>
                      <a:prstDash val="solid"/>
                      <a:round/>
                      <a:headEnd type="none" w="med" len="med"/>
                      <a:tailEnd type="none" w="med" len="med"/>
                    </a:lnR>
                  </a:tcP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L w="12700" cap="flat" cmpd="sng" algn="ctr">
                      <a:solidFill>
                        <a:srgbClr val="0071BC"/>
                      </a:solidFill>
                      <a:prstDash val="solid"/>
                      <a:round/>
                      <a:headEnd type="none" w="med" len="med"/>
                      <a:tailEnd type="none" w="med" len="med"/>
                    </a:lnL>
                  </a:tcPr>
                </a:tc>
                <a:extLst>
                  <a:ext uri="{0D108BD9-81ED-4DB2-BD59-A6C34878D82A}">
                    <a16:rowId xmlns:a16="http://schemas.microsoft.com/office/drawing/2014/main" val="2787863165"/>
                  </a:ext>
                </a:extLst>
              </a:tr>
              <a:tr h="436140">
                <a:tc>
                  <a:txBody>
                    <a:bodyPr/>
                    <a:lstStyle/>
                    <a:p>
                      <a:r>
                        <a:rPr lang="es-ES" sz="1000" dirty="0" err="1">
                          <a:solidFill>
                            <a:schemeClr val="bg1"/>
                          </a:solidFill>
                        </a:rPr>
                        <a:t>Value</a:t>
                      </a:r>
                      <a:r>
                        <a:rPr lang="es-ES" sz="1000" dirty="0">
                          <a:solidFill>
                            <a:schemeClr val="bg1"/>
                          </a:solidFill>
                        </a:rPr>
                        <a:t> 4</a:t>
                      </a:r>
                      <a:endParaRPr lang="es-ES" sz="1000" dirty="0">
                        <a:solidFill>
                          <a:schemeClr val="bg1"/>
                        </a:solidFill>
                        <a:latin typeface="Roboto" panose="02000000000000000000" pitchFamily="2" charset="0"/>
                        <a:ea typeface="Roboto" panose="02000000000000000000" pitchFamily="2" charset="0"/>
                      </a:endParaRPr>
                    </a:p>
                  </a:txBody>
                  <a:tcPr anchor="ct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R w="12700" cap="flat" cmpd="sng" algn="ctr">
                      <a:solidFill>
                        <a:srgbClr val="0071BC"/>
                      </a:solidFill>
                      <a:prstDash val="solid"/>
                      <a:round/>
                      <a:headEnd type="none" w="med" len="med"/>
                      <a:tailEnd type="none" w="med" len="med"/>
                    </a:lnR>
                  </a:tcP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L w="12700" cap="flat" cmpd="sng" algn="ctr">
                      <a:solidFill>
                        <a:srgbClr val="0071BC"/>
                      </a:solidFill>
                      <a:prstDash val="solid"/>
                      <a:round/>
                      <a:headEnd type="none" w="med" len="med"/>
                      <a:tailEnd type="none" w="med" len="med"/>
                    </a:lnL>
                  </a:tcPr>
                </a:tc>
                <a:extLst>
                  <a:ext uri="{0D108BD9-81ED-4DB2-BD59-A6C34878D82A}">
                    <a16:rowId xmlns:a16="http://schemas.microsoft.com/office/drawing/2014/main" val="2002244133"/>
                  </a:ext>
                </a:extLst>
              </a:tr>
              <a:tr h="436140">
                <a:tc>
                  <a:txBody>
                    <a:bodyPr/>
                    <a:lstStyle/>
                    <a:p>
                      <a:r>
                        <a:rPr lang="es-ES" sz="1000" dirty="0" err="1">
                          <a:solidFill>
                            <a:schemeClr val="bg1"/>
                          </a:solidFill>
                        </a:rPr>
                        <a:t>Value</a:t>
                      </a:r>
                      <a:r>
                        <a:rPr lang="es-ES" sz="1000" dirty="0">
                          <a:solidFill>
                            <a:schemeClr val="bg1"/>
                          </a:solidFill>
                        </a:rPr>
                        <a:t> 5</a:t>
                      </a:r>
                      <a:endParaRPr lang="es-ES" sz="1000" dirty="0">
                        <a:solidFill>
                          <a:schemeClr val="bg1"/>
                        </a:solidFill>
                        <a:latin typeface="Roboto" panose="02000000000000000000" pitchFamily="2" charset="0"/>
                        <a:ea typeface="Roboto" panose="02000000000000000000" pitchFamily="2" charset="0"/>
                      </a:endParaRPr>
                    </a:p>
                  </a:txBody>
                  <a:tcPr anchor="ct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R w="12700" cap="flat" cmpd="sng" algn="ctr">
                      <a:solidFill>
                        <a:srgbClr val="0071BC"/>
                      </a:solidFill>
                      <a:prstDash val="solid"/>
                      <a:round/>
                      <a:headEnd type="none" w="med" len="med"/>
                      <a:tailEnd type="none" w="med" len="med"/>
                    </a:lnR>
                  </a:tcP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L w="12700" cap="flat" cmpd="sng" algn="ctr">
                      <a:solidFill>
                        <a:srgbClr val="0071BC"/>
                      </a:solidFill>
                      <a:prstDash val="solid"/>
                      <a:round/>
                      <a:headEnd type="none" w="med" len="med"/>
                      <a:tailEnd type="none" w="med" len="med"/>
                    </a:lnL>
                  </a:tcPr>
                </a:tc>
                <a:extLst>
                  <a:ext uri="{0D108BD9-81ED-4DB2-BD59-A6C34878D82A}">
                    <a16:rowId xmlns:a16="http://schemas.microsoft.com/office/drawing/2014/main" val="2740317588"/>
                  </a:ext>
                </a:extLst>
              </a:tr>
              <a:tr h="436140">
                <a:tc>
                  <a:txBody>
                    <a:bodyPr/>
                    <a:lstStyle/>
                    <a:p>
                      <a:r>
                        <a:rPr lang="es-ES" sz="1000" dirty="0" err="1">
                          <a:solidFill>
                            <a:schemeClr val="bg1"/>
                          </a:solidFill>
                        </a:rPr>
                        <a:t>Value</a:t>
                      </a:r>
                      <a:r>
                        <a:rPr lang="es-ES" sz="1000" dirty="0">
                          <a:solidFill>
                            <a:schemeClr val="bg1"/>
                          </a:solidFill>
                        </a:rPr>
                        <a:t> 6</a:t>
                      </a:r>
                      <a:endParaRPr lang="es-ES" sz="1000" dirty="0">
                        <a:solidFill>
                          <a:schemeClr val="bg1"/>
                        </a:solidFill>
                        <a:latin typeface="Roboto" panose="02000000000000000000" pitchFamily="2" charset="0"/>
                        <a:ea typeface="Roboto" panose="02000000000000000000" pitchFamily="2" charset="0"/>
                      </a:endParaRPr>
                    </a:p>
                  </a:txBody>
                  <a:tcPr anchor="ct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R w="12700" cap="flat" cmpd="sng" algn="ctr">
                      <a:solidFill>
                        <a:srgbClr val="0071BC"/>
                      </a:solidFill>
                      <a:prstDash val="solid"/>
                      <a:round/>
                      <a:headEnd type="none" w="med" len="med"/>
                      <a:tailEnd type="none" w="med" len="med"/>
                    </a:lnR>
                  </a:tcP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L w="12700" cap="flat" cmpd="sng" algn="ctr">
                      <a:solidFill>
                        <a:srgbClr val="0071BC"/>
                      </a:solidFill>
                      <a:prstDash val="solid"/>
                      <a:round/>
                      <a:headEnd type="none" w="med" len="med"/>
                      <a:tailEnd type="none" w="med" len="med"/>
                    </a:lnL>
                  </a:tcPr>
                </a:tc>
                <a:extLst>
                  <a:ext uri="{0D108BD9-81ED-4DB2-BD59-A6C34878D82A}">
                    <a16:rowId xmlns:a16="http://schemas.microsoft.com/office/drawing/2014/main" val="3505655247"/>
                  </a:ext>
                </a:extLst>
              </a:tr>
              <a:tr h="436140">
                <a:tc>
                  <a:txBody>
                    <a:bodyPr/>
                    <a:lstStyle/>
                    <a:p>
                      <a:r>
                        <a:rPr lang="es-ES" sz="1000" dirty="0" err="1">
                          <a:solidFill>
                            <a:schemeClr val="bg1"/>
                          </a:solidFill>
                        </a:rPr>
                        <a:t>Value</a:t>
                      </a:r>
                      <a:r>
                        <a:rPr lang="es-ES" sz="1000" dirty="0">
                          <a:solidFill>
                            <a:schemeClr val="bg1"/>
                          </a:solidFill>
                        </a:rPr>
                        <a:t> 7</a:t>
                      </a:r>
                      <a:endParaRPr lang="es-ES" sz="1000" dirty="0">
                        <a:solidFill>
                          <a:schemeClr val="bg1"/>
                        </a:solidFill>
                        <a:latin typeface="Roboto" panose="02000000000000000000" pitchFamily="2" charset="0"/>
                        <a:ea typeface="Roboto" panose="02000000000000000000" pitchFamily="2" charset="0"/>
                      </a:endParaRPr>
                    </a:p>
                  </a:txBody>
                  <a:tcPr anchor="ct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R w="12700" cap="flat" cmpd="sng" algn="ctr">
                      <a:solidFill>
                        <a:srgbClr val="0071BC"/>
                      </a:solidFill>
                      <a:prstDash val="solid"/>
                      <a:round/>
                      <a:headEnd type="none" w="med" len="med"/>
                      <a:tailEnd type="none" w="med" len="med"/>
                    </a:lnR>
                  </a:tcP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L w="12700" cap="flat" cmpd="sng" algn="ctr">
                      <a:solidFill>
                        <a:srgbClr val="0071BC"/>
                      </a:solidFill>
                      <a:prstDash val="solid"/>
                      <a:round/>
                      <a:headEnd type="none" w="med" len="med"/>
                      <a:tailEnd type="none" w="med" len="med"/>
                    </a:lnL>
                  </a:tcPr>
                </a:tc>
                <a:extLst>
                  <a:ext uri="{0D108BD9-81ED-4DB2-BD59-A6C34878D82A}">
                    <a16:rowId xmlns:a16="http://schemas.microsoft.com/office/drawing/2014/main" val="3861785249"/>
                  </a:ext>
                </a:extLst>
              </a:tr>
              <a:tr h="436140">
                <a:tc>
                  <a:txBody>
                    <a:bodyPr/>
                    <a:lstStyle/>
                    <a:p>
                      <a:r>
                        <a:rPr lang="es-ES" sz="1000" dirty="0" err="1">
                          <a:solidFill>
                            <a:schemeClr val="bg1"/>
                          </a:solidFill>
                        </a:rPr>
                        <a:t>Value</a:t>
                      </a:r>
                      <a:r>
                        <a:rPr lang="es-ES" sz="1000" dirty="0">
                          <a:solidFill>
                            <a:schemeClr val="bg1"/>
                          </a:solidFill>
                        </a:rPr>
                        <a:t> 8</a:t>
                      </a:r>
                      <a:endParaRPr lang="es-ES" sz="1000" dirty="0">
                        <a:solidFill>
                          <a:schemeClr val="bg1"/>
                        </a:solidFill>
                        <a:latin typeface="Roboto" panose="02000000000000000000" pitchFamily="2" charset="0"/>
                        <a:ea typeface="Roboto" panose="02000000000000000000" pitchFamily="2" charset="0"/>
                      </a:endParaRPr>
                    </a:p>
                  </a:txBody>
                  <a:tcPr anchor="ct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R w="12700" cap="flat" cmpd="sng" algn="ctr">
                      <a:solidFill>
                        <a:srgbClr val="0071BC"/>
                      </a:solidFill>
                      <a:prstDash val="solid"/>
                      <a:round/>
                      <a:headEnd type="none" w="med" len="med"/>
                      <a:tailEnd type="none" w="med" len="med"/>
                    </a:lnR>
                  </a:tcPr>
                </a:tc>
                <a:tc>
                  <a:txBody>
                    <a:bodyPr/>
                    <a:lstStyle/>
                    <a:p>
                      <a:pPr algn="ctr"/>
                      <a:endParaRPr lang="es-ES" sz="1000" dirty="0">
                        <a:solidFill>
                          <a:schemeClr val="bg1"/>
                        </a:solidFill>
                        <a:latin typeface="Roboto" panose="02000000000000000000" pitchFamily="2" charset="0"/>
                        <a:ea typeface="Roboto" panose="02000000000000000000" pitchFamily="2" charset="0"/>
                      </a:endParaRPr>
                    </a:p>
                  </a:txBody>
                  <a:tcPr anchor="ctr">
                    <a:lnL w="12700" cap="flat" cmpd="sng" algn="ctr">
                      <a:solidFill>
                        <a:srgbClr val="0071BC"/>
                      </a:solidFill>
                      <a:prstDash val="solid"/>
                      <a:round/>
                      <a:headEnd type="none" w="med" len="med"/>
                      <a:tailEnd type="none" w="med" len="med"/>
                    </a:lnL>
                  </a:tcPr>
                </a:tc>
                <a:extLst>
                  <a:ext uri="{0D108BD9-81ED-4DB2-BD59-A6C34878D82A}">
                    <a16:rowId xmlns:a16="http://schemas.microsoft.com/office/drawing/2014/main" val="485756325"/>
                  </a:ext>
                </a:extLst>
              </a:tr>
            </a:tbl>
          </a:graphicData>
        </a:graphic>
      </p:graphicFrame>
      <p:grpSp>
        <p:nvGrpSpPr>
          <p:cNvPr id="9" name="Grupo 8">
            <a:extLst>
              <a:ext uri="{FF2B5EF4-FFF2-40B4-BE49-F238E27FC236}">
                <a16:creationId xmlns:a16="http://schemas.microsoft.com/office/drawing/2014/main" id="{EE8FCE0A-0F37-CC46-D782-CB1E42FAA9DB}"/>
              </a:ext>
            </a:extLst>
          </p:cNvPr>
          <p:cNvGrpSpPr/>
          <p:nvPr userDrawn="1"/>
        </p:nvGrpSpPr>
        <p:grpSpPr>
          <a:xfrm>
            <a:off x="0" y="6428512"/>
            <a:ext cx="12192000" cy="394759"/>
            <a:chOff x="0" y="6428512"/>
            <a:chExt cx="12192000" cy="394759"/>
          </a:xfrm>
        </p:grpSpPr>
        <p:sp>
          <p:nvSpPr>
            <p:cNvPr id="10" name="Rectángulo 9">
              <a:extLst>
                <a:ext uri="{FF2B5EF4-FFF2-40B4-BE49-F238E27FC236}">
                  <a16:creationId xmlns:a16="http://schemas.microsoft.com/office/drawing/2014/main" id="{F36344E9-8AC8-1EC9-3343-E5D6B2CB1547}"/>
                </a:ext>
              </a:extLst>
            </p:cNvPr>
            <p:cNvSpPr/>
            <p:nvPr userDrawn="1"/>
          </p:nvSpPr>
          <p:spPr bwMode="auto">
            <a:xfrm>
              <a:off x="0" y="6428512"/>
              <a:ext cx="12192000" cy="45719"/>
            </a:xfrm>
            <a:prstGeom prst="rect">
              <a:avLst/>
            </a:prstGeom>
            <a:solidFill>
              <a:srgbClr val="0DA2C2"/>
            </a:solidFill>
            <a:ln>
              <a:solidFill>
                <a:srgbClr val="0DA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Imagen 5">
              <a:extLst>
                <a:ext uri="{FF2B5EF4-FFF2-40B4-BE49-F238E27FC236}">
                  <a16:creationId xmlns:a16="http://schemas.microsoft.com/office/drawing/2014/main" id="{B02D31EC-025E-62B7-6B87-D75CF802F9F7}"/>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920285" y="6516625"/>
              <a:ext cx="2186276" cy="280957"/>
            </a:xfrm>
            <a:prstGeom prst="rect">
              <a:avLst/>
            </a:prstGeom>
          </p:spPr>
        </p:pic>
        <p:sp>
          <p:nvSpPr>
            <p:cNvPr id="12" name="CuadroTexto 11">
              <a:extLst>
                <a:ext uri="{FF2B5EF4-FFF2-40B4-BE49-F238E27FC236}">
                  <a16:creationId xmlns:a16="http://schemas.microsoft.com/office/drawing/2014/main" id="{9BCE37DE-167B-82B7-D237-D39D2AB74DBF}"/>
                </a:ext>
              </a:extLst>
            </p:cNvPr>
            <p:cNvSpPr txBox="1"/>
            <p:nvPr userDrawn="1"/>
          </p:nvSpPr>
          <p:spPr>
            <a:xfrm>
              <a:off x="110836" y="6546272"/>
              <a:ext cx="1847942" cy="276999"/>
            </a:xfrm>
            <a:prstGeom prst="rect">
              <a:avLst/>
            </a:prstGeom>
            <a:noFill/>
          </p:spPr>
          <p:txBody>
            <a:bodyPr wrap="none" lIns="0" tIns="0" rIns="0" bIns="0" rtlCol="0">
              <a:spAutoFit/>
            </a:bodyPr>
            <a:lstStyle/>
            <a:p>
              <a:r>
                <a:rPr lang="es-ES" sz="1800" spc="-70" dirty="0">
                  <a:solidFill>
                    <a:srgbClr val="0DA2C2"/>
                  </a:solidFill>
                </a:rPr>
                <a:t>#CollabDaysMadrid</a:t>
              </a:r>
              <a:endParaRPr lang="es-ES" sz="2400" spc="-70" dirty="0">
                <a:solidFill>
                  <a:srgbClr val="0DA2C2"/>
                </a:solidFill>
              </a:endParaRPr>
            </a:p>
          </p:txBody>
        </p:sp>
      </p:grpSp>
      <p:pic>
        <p:nvPicPr>
          <p:cNvPr id="13" name="Gráfico 12">
            <a:extLst>
              <a:ext uri="{FF2B5EF4-FFF2-40B4-BE49-F238E27FC236}">
                <a16:creationId xmlns:a16="http://schemas.microsoft.com/office/drawing/2014/main" id="{DCC291FA-3A6D-8D8D-6C8F-3CF22397401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99350" y="5874559"/>
            <a:ext cx="4762500" cy="619125"/>
          </a:xfrm>
          <a:prstGeom prst="rect">
            <a:avLst/>
          </a:prstGeom>
        </p:spPr>
      </p:pic>
    </p:spTree>
    <p:extLst>
      <p:ext uri="{BB962C8B-B14F-4D97-AF65-F5344CB8AC3E}">
        <p14:creationId xmlns:p14="http://schemas.microsoft.com/office/powerpoint/2010/main" val="5358404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End Slide">
    <p:spTree>
      <p:nvGrpSpPr>
        <p:cNvPr id="1" name=""/>
        <p:cNvGrpSpPr/>
        <p:nvPr/>
      </p:nvGrpSpPr>
      <p:grpSpPr>
        <a:xfrm>
          <a:off x="0" y="0"/>
          <a:ext cx="0" cy="0"/>
          <a:chOff x="0" y="0"/>
          <a:chExt cx="0" cy="0"/>
        </a:xfrm>
      </p:grpSpPr>
      <p:pic>
        <p:nvPicPr>
          <p:cNvPr id="8" name="Imagen 7" descr="Una calle de noche con luces&#10;&#10;Descripción generada automáticamente">
            <a:extLst>
              <a:ext uri="{FF2B5EF4-FFF2-40B4-BE49-F238E27FC236}">
                <a16:creationId xmlns:a16="http://schemas.microsoft.com/office/drawing/2014/main" id="{DC586B8C-318A-2FCB-3A2D-544BFD6B2B9B}"/>
              </a:ext>
            </a:extLst>
          </p:cNvPr>
          <p:cNvPicPr>
            <a:picLocks noChangeAspect="1"/>
          </p:cNvPicPr>
          <p:nvPr userDrawn="1"/>
        </p:nvPicPr>
        <p:blipFill rotWithShape="1">
          <a:blip r:embed="rId2"/>
          <a:srcRect t="6432" b="19367"/>
          <a:stretch/>
        </p:blipFill>
        <p:spPr>
          <a:xfrm>
            <a:off x="0" y="827543"/>
            <a:ext cx="12192000" cy="6030457"/>
          </a:xfrm>
          <a:prstGeom prst="rect">
            <a:avLst/>
          </a:prstGeom>
        </p:spPr>
      </p:pic>
      <p:sp>
        <p:nvSpPr>
          <p:cNvPr id="2" name="Rectángulo 1">
            <a:extLst>
              <a:ext uri="{FF2B5EF4-FFF2-40B4-BE49-F238E27FC236}">
                <a16:creationId xmlns:a16="http://schemas.microsoft.com/office/drawing/2014/main" id="{1B9BD0C4-322A-1023-9CC4-0F922014434D}"/>
              </a:ext>
            </a:extLst>
          </p:cNvPr>
          <p:cNvSpPr/>
          <p:nvPr userDrawn="1"/>
        </p:nvSpPr>
        <p:spPr bwMode="auto">
          <a:xfrm>
            <a:off x="0" y="0"/>
            <a:ext cx="12192000" cy="827544"/>
          </a:xfrm>
          <a:prstGeom prst="rect">
            <a:avLst/>
          </a:prstGeom>
          <a:gradFill flip="none" rotWithShape="1">
            <a:gsLst>
              <a:gs pos="0">
                <a:schemeClr val="bg1"/>
              </a:gs>
              <a:gs pos="100000">
                <a:srgbClr val="0DA2C2"/>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sp>
        <p:nvSpPr>
          <p:cNvPr id="4" name="Rectángulo 3">
            <a:extLst>
              <a:ext uri="{FF2B5EF4-FFF2-40B4-BE49-F238E27FC236}">
                <a16:creationId xmlns:a16="http://schemas.microsoft.com/office/drawing/2014/main" id="{B61BB4E5-2A79-72A1-1184-52997C9FF1A3}"/>
              </a:ext>
            </a:extLst>
          </p:cNvPr>
          <p:cNvSpPr/>
          <p:nvPr userDrawn="1"/>
        </p:nvSpPr>
        <p:spPr bwMode="auto">
          <a:xfrm>
            <a:off x="0" y="6290733"/>
            <a:ext cx="12192000" cy="5672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marL="144000" lvl="0" algn="l" defTabSz="914099" fontAlgn="base">
              <a:spcBef>
                <a:spcPct val="0"/>
              </a:spcBef>
              <a:spcAft>
                <a:spcPct val="0"/>
              </a:spcAft>
            </a:pPr>
            <a:r>
              <a:rPr lang="es-ES" sz="2200" dirty="0">
                <a:solidFill>
                  <a:srgbClr val="0DA2C2"/>
                </a:solidFill>
                <a:latin typeface="Segoe UI Semibold" panose="020B0702040204020203" pitchFamily="34" charset="0"/>
                <a:ea typeface="Segoe UI" pitchFamily="34" charset="0"/>
                <a:cs typeface="Segoe UI Semibold" panose="020B0702040204020203" pitchFamily="34" charset="0"/>
              </a:rPr>
              <a:t>#CollabDaysMadrid</a:t>
            </a:r>
          </a:p>
        </p:txBody>
      </p:sp>
      <p:pic>
        <p:nvPicPr>
          <p:cNvPr id="6" name="Gráfico 5">
            <a:extLst>
              <a:ext uri="{FF2B5EF4-FFF2-40B4-BE49-F238E27FC236}">
                <a16:creationId xmlns:a16="http://schemas.microsoft.com/office/drawing/2014/main" id="{DA11E416-9399-A2B2-0FAA-7E24E1E04289}"/>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8771467" y="6356913"/>
            <a:ext cx="3326341" cy="427467"/>
          </a:xfrm>
          <a:prstGeom prst="rect">
            <a:avLst/>
          </a:prstGeom>
        </p:spPr>
      </p:pic>
      <p:pic>
        <p:nvPicPr>
          <p:cNvPr id="14" name="Gráfico 13">
            <a:extLst>
              <a:ext uri="{FF2B5EF4-FFF2-40B4-BE49-F238E27FC236}">
                <a16:creationId xmlns:a16="http://schemas.microsoft.com/office/drawing/2014/main" id="{FDCB9F32-227E-F025-5734-79D2BABAE679}"/>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6684225" y="68262"/>
            <a:ext cx="5586092" cy="726192"/>
          </a:xfrm>
          <a:prstGeom prst="rect">
            <a:avLst/>
          </a:prstGeom>
        </p:spPr>
      </p:pic>
      <p:sp>
        <p:nvSpPr>
          <p:cNvPr id="15" name="Rectángulo 14">
            <a:extLst>
              <a:ext uri="{FF2B5EF4-FFF2-40B4-BE49-F238E27FC236}">
                <a16:creationId xmlns:a16="http://schemas.microsoft.com/office/drawing/2014/main" id="{14EFAC06-F581-A3FD-AF43-0AD59291F00C}"/>
              </a:ext>
            </a:extLst>
          </p:cNvPr>
          <p:cNvSpPr/>
          <p:nvPr userDrawn="1"/>
        </p:nvSpPr>
        <p:spPr bwMode="auto">
          <a:xfrm>
            <a:off x="0" y="719667"/>
            <a:ext cx="12192000" cy="10787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9" name="Gráfico 18">
            <a:extLst>
              <a:ext uri="{FF2B5EF4-FFF2-40B4-BE49-F238E27FC236}">
                <a16:creationId xmlns:a16="http://schemas.microsoft.com/office/drawing/2014/main" id="{41B92774-FE98-C4B5-BB00-9D3B53876742}"/>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36525" y="68261"/>
            <a:ext cx="2767542" cy="666675"/>
          </a:xfrm>
          <a:prstGeom prst="rect">
            <a:avLst/>
          </a:prstGeom>
        </p:spPr>
      </p:pic>
      <p:pic>
        <p:nvPicPr>
          <p:cNvPr id="22" name="Picture 2" descr="W3.CSS Images" hidden="1">
            <a:extLst>
              <a:ext uri="{FF2B5EF4-FFF2-40B4-BE49-F238E27FC236}">
                <a16:creationId xmlns:a16="http://schemas.microsoft.com/office/drawing/2014/main" id="{A7480951-1A3E-82EA-6A5C-E012A3C3BD33}"/>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9265920" y="3429000"/>
            <a:ext cx="2520000" cy="2519608"/>
          </a:xfrm>
          <a:prstGeom prst="ellipse">
            <a:avLst/>
          </a:prstGeom>
          <a:noFill/>
          <a:ln w="101600">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982252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87653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Section intro default">
    <p:bg>
      <p:bgPr>
        <a:solidFill>
          <a:schemeClr val="accent6"/>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dirty="0"/>
              <a:t>01</a:t>
            </a:r>
          </a:p>
        </p:txBody>
      </p:sp>
      <p:pic>
        <p:nvPicPr>
          <p:cNvPr id="7" name="Graphic 6">
            <a:extLst>
              <a:ext uri="{FF2B5EF4-FFF2-40B4-BE49-F238E27FC236}">
                <a16:creationId xmlns:a16="http://schemas.microsoft.com/office/drawing/2014/main" id="{8A6B228F-C0F4-6B24-8F6F-95B200F5CBE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18038" y="161537"/>
            <a:ext cx="720000" cy="492188"/>
          </a:xfrm>
          <a:prstGeom prst="rect">
            <a:avLst/>
          </a:prstGeom>
        </p:spPr>
      </p:pic>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dirty="0"/>
              <a:t>Section intro</a:t>
            </a:r>
          </a:p>
        </p:txBody>
      </p:sp>
      <p:sp>
        <p:nvSpPr>
          <p:cNvPr id="12" name="Rectangle 11">
            <a:extLst>
              <a:ext uri="{FF2B5EF4-FFF2-40B4-BE49-F238E27FC236}">
                <a16:creationId xmlns:a16="http://schemas.microsoft.com/office/drawing/2014/main" id="{8B42B0F0-F196-9E04-6B24-CC05AA29BB1A}"/>
              </a:ext>
            </a:extLst>
          </p:cNvPr>
          <p:cNvSpPr/>
          <p:nvPr userDrawn="1"/>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3309966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Section intro blue">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B893C-BADE-5A30-8539-6974A01FD194}"/>
              </a:ext>
            </a:extLst>
          </p:cNvPr>
          <p:cNvSpPr>
            <a:spLocks noGrp="1"/>
          </p:cNvSpPr>
          <p:nvPr>
            <p:ph type="title" hasCustomPrompt="1"/>
          </p:nvPr>
        </p:nvSpPr>
        <p:spPr>
          <a:xfrm>
            <a:off x="838200" y="365125"/>
            <a:ext cx="1841206" cy="1963405"/>
          </a:xfrm>
        </p:spPr>
        <p:txBody>
          <a:bodyPr>
            <a:normAutofit/>
          </a:bodyPr>
          <a:lstStyle>
            <a:lvl1pPr algn="ctr">
              <a:defRPr sz="9600" b="1">
                <a:solidFill>
                  <a:schemeClr val="bg1">
                    <a:alpha val="50000"/>
                  </a:schemeClr>
                </a:solidFill>
                <a:latin typeface="Montserrat" pitchFamily="2" charset="77"/>
              </a:defRPr>
            </a:lvl1pPr>
          </a:lstStyle>
          <a:p>
            <a:r>
              <a:rPr lang="en-GB" dirty="0"/>
              <a:t>01</a:t>
            </a:r>
          </a:p>
        </p:txBody>
      </p:sp>
      <p:pic>
        <p:nvPicPr>
          <p:cNvPr id="7" name="Graphic 6">
            <a:extLst>
              <a:ext uri="{FF2B5EF4-FFF2-40B4-BE49-F238E27FC236}">
                <a16:creationId xmlns:a16="http://schemas.microsoft.com/office/drawing/2014/main" id="{8A6B228F-C0F4-6B24-8F6F-95B200F5CBE8}"/>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18038" y="161537"/>
            <a:ext cx="720000" cy="492188"/>
          </a:xfrm>
          <a:prstGeom prst="rect">
            <a:avLst/>
          </a:prstGeom>
        </p:spPr>
      </p:pic>
      <p:sp>
        <p:nvSpPr>
          <p:cNvPr id="11" name="Content Placeholder 10">
            <a:extLst>
              <a:ext uri="{FF2B5EF4-FFF2-40B4-BE49-F238E27FC236}">
                <a16:creationId xmlns:a16="http://schemas.microsoft.com/office/drawing/2014/main" id="{0E1EF369-7300-A072-A3BF-A0E02D4E7E7B}"/>
              </a:ext>
            </a:extLst>
          </p:cNvPr>
          <p:cNvSpPr>
            <a:spLocks noGrp="1"/>
          </p:cNvSpPr>
          <p:nvPr>
            <p:ph sz="quarter" idx="10" hasCustomPrompt="1"/>
          </p:nvPr>
        </p:nvSpPr>
        <p:spPr>
          <a:xfrm>
            <a:off x="838200" y="4720856"/>
            <a:ext cx="10379838" cy="1881557"/>
          </a:xfrm>
        </p:spPr>
        <p:txBody>
          <a:bodyPr>
            <a:normAutofit/>
          </a:bodyPr>
          <a:lstStyle>
            <a:lvl1pPr marL="0" indent="0">
              <a:buNone/>
              <a:defRPr sz="9600">
                <a:solidFill>
                  <a:schemeClr val="bg1"/>
                </a:solidFill>
                <a:latin typeface="Montserrat" pitchFamily="2" charset="77"/>
              </a:defRPr>
            </a:lvl1pPr>
          </a:lstStyle>
          <a:p>
            <a:pPr lvl="0"/>
            <a:r>
              <a:rPr lang="en-GB" dirty="0"/>
              <a:t>Section intro</a:t>
            </a:r>
          </a:p>
        </p:txBody>
      </p:sp>
      <p:sp>
        <p:nvSpPr>
          <p:cNvPr id="12" name="Rectangle 11">
            <a:extLst>
              <a:ext uri="{FF2B5EF4-FFF2-40B4-BE49-F238E27FC236}">
                <a16:creationId xmlns:a16="http://schemas.microsoft.com/office/drawing/2014/main" id="{8B42B0F0-F196-9E04-6B24-CC05AA29BB1A}"/>
              </a:ext>
            </a:extLst>
          </p:cNvPr>
          <p:cNvSpPr/>
          <p:nvPr userDrawn="1"/>
        </p:nvSpPr>
        <p:spPr>
          <a:xfrm>
            <a:off x="838198" y="2328529"/>
            <a:ext cx="1841207" cy="212651"/>
          </a:xfrm>
          <a:prstGeom prst="rect">
            <a:avLst/>
          </a:prstGeom>
          <a:solidFill>
            <a:schemeClr val="bg2">
              <a:alpha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196864178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3_Custom Layou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29877-6BD4-653C-749A-331C8004AB83}"/>
              </a:ext>
            </a:extLst>
          </p:cNvPr>
          <p:cNvSpPr>
            <a:spLocks noGrp="1"/>
          </p:cNvSpPr>
          <p:nvPr>
            <p:ph type="title"/>
          </p:nvPr>
        </p:nvSpPr>
        <p:spPr>
          <a:xfrm>
            <a:off x="838200" y="365125"/>
            <a:ext cx="10515600" cy="974577"/>
          </a:xfrm>
        </p:spPr>
        <p:txBody>
          <a:bodyPr tIns="0" bIns="0"/>
          <a:lstStyle>
            <a:lvl1pPr>
              <a:defRPr b="1" i="0">
                <a:latin typeface="Montserrat SemiBold" pitchFamily="2" charset="77"/>
              </a:defRPr>
            </a:lvl1pPr>
          </a:lstStyle>
          <a:p>
            <a:r>
              <a:rPr lang="en-GB"/>
              <a:t>Click to edit Master title style</a:t>
            </a:r>
          </a:p>
        </p:txBody>
      </p:sp>
    </p:spTree>
    <p:extLst>
      <p:ext uri="{BB962C8B-B14F-4D97-AF65-F5344CB8AC3E}">
        <p14:creationId xmlns:p14="http://schemas.microsoft.com/office/powerpoint/2010/main" val="40539709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3574621"/>
      </p:ext>
    </p:extLst>
  </p:cSld>
  <p:clrMapOvr>
    <a:masterClrMapping/>
  </p:clrMapOvr>
  <mc:AlternateContent xmlns:mc="http://schemas.openxmlformats.org/markup-compatibility/2006" xmlns:p14="http://schemas.microsoft.com/office/powerpoint/2010/main">
    <mc:Choice Requires="p14">
      <p:transition spd="slow" p14:dur="86399000">
        <p:fade/>
      </p:transition>
    </mc:Choice>
    <mc:Fallback xmlns="">
      <p:transition spd="slow">
        <p:fade/>
      </p:transition>
    </mc:Fallback>
  </mc:AlternateContent>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Color Block Header on Left &amp; Spekaer Description Right ">
    <p:spTree>
      <p:nvGrpSpPr>
        <p:cNvPr id="1" name=""/>
        <p:cNvGrpSpPr/>
        <p:nvPr/>
      </p:nvGrpSpPr>
      <p:grpSpPr>
        <a:xfrm>
          <a:off x="0" y="0"/>
          <a:ext cx="0" cy="0"/>
          <a:chOff x="0" y="0"/>
          <a:chExt cx="0" cy="0"/>
        </a:xfrm>
      </p:grpSpPr>
      <p:pic>
        <p:nvPicPr>
          <p:cNvPr id="19" name="Imagen 18" descr="Edificio en frente de agua&#10;&#10;Descripción generada automáticamente">
            <a:extLst>
              <a:ext uri="{FF2B5EF4-FFF2-40B4-BE49-F238E27FC236}">
                <a16:creationId xmlns:a16="http://schemas.microsoft.com/office/drawing/2014/main" id="{C107E4CA-8391-9C7B-C5E5-19D5DC8C7D2E}"/>
              </a:ext>
            </a:extLst>
          </p:cNvPr>
          <p:cNvPicPr>
            <a:picLocks noChangeAspect="1"/>
          </p:cNvPicPr>
          <p:nvPr userDrawn="1"/>
        </p:nvPicPr>
        <p:blipFill rotWithShape="1">
          <a:blip r:embed="rId2"/>
          <a:srcRect t="10710" b="4915"/>
          <a:stretch/>
        </p:blipFill>
        <p:spPr>
          <a:xfrm>
            <a:off x="0" y="1"/>
            <a:ext cx="12191999" cy="6858000"/>
          </a:xfrm>
          <a:prstGeom prst="rect">
            <a:avLst/>
          </a:prstGeom>
        </p:spPr>
      </p:pic>
      <p:sp>
        <p:nvSpPr>
          <p:cNvPr id="38" name="Rectángulo 37">
            <a:extLst>
              <a:ext uri="{FF2B5EF4-FFF2-40B4-BE49-F238E27FC236}">
                <a16:creationId xmlns:a16="http://schemas.microsoft.com/office/drawing/2014/main" id="{974E3269-F834-DB8E-A48E-221DEDA4AEB3}"/>
              </a:ext>
            </a:extLst>
          </p:cNvPr>
          <p:cNvSpPr/>
          <p:nvPr userDrawn="1"/>
        </p:nvSpPr>
        <p:spPr bwMode="auto">
          <a:xfrm>
            <a:off x="0" y="1414782"/>
            <a:ext cx="12192000" cy="4115618"/>
          </a:xfrm>
          <a:prstGeom prst="rect">
            <a:avLst/>
          </a:prstGeom>
          <a:solidFill>
            <a:schemeClr val="tx1">
              <a:alpha val="6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sp>
        <p:nvSpPr>
          <p:cNvPr id="20" name="Rectángulo 19">
            <a:extLst>
              <a:ext uri="{FF2B5EF4-FFF2-40B4-BE49-F238E27FC236}">
                <a16:creationId xmlns:a16="http://schemas.microsoft.com/office/drawing/2014/main" id="{0D7C586D-731B-2E8C-96EA-DC342F246DA0}"/>
              </a:ext>
            </a:extLst>
          </p:cNvPr>
          <p:cNvSpPr/>
          <p:nvPr userDrawn="1"/>
        </p:nvSpPr>
        <p:spPr bwMode="auto">
          <a:xfrm>
            <a:off x="0" y="6481895"/>
            <a:ext cx="12192000" cy="38667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6" name="Picture 2" descr="W3.CSS Images" hidden="1">
            <a:extLst>
              <a:ext uri="{FF2B5EF4-FFF2-40B4-BE49-F238E27FC236}">
                <a16:creationId xmlns:a16="http://schemas.microsoft.com/office/drawing/2014/main" id="{5543A152-B134-9405-CE8B-BBF54CFBEE57}"/>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684520" y="1681724"/>
            <a:ext cx="3576384" cy="3575828"/>
          </a:xfrm>
          <a:prstGeom prst="ellipse">
            <a:avLst/>
          </a:prstGeom>
          <a:noFill/>
          <a:ln w="101600">
            <a:solidFill>
              <a:srgbClr val="0DA2C2"/>
            </a:solidFill>
          </a:ln>
          <a:extLst>
            <a:ext uri="{909E8E84-426E-40DD-AFC4-6F175D3DCCD1}">
              <a14:hiddenFill xmlns:a14="http://schemas.microsoft.com/office/drawing/2010/main">
                <a:solidFill>
                  <a:srgbClr val="FFFFFF"/>
                </a:solidFill>
              </a14:hiddenFill>
            </a:ext>
          </a:extLst>
        </p:spPr>
      </p:pic>
      <p:grpSp>
        <p:nvGrpSpPr>
          <p:cNvPr id="13" name="Grupo 12">
            <a:extLst>
              <a:ext uri="{FF2B5EF4-FFF2-40B4-BE49-F238E27FC236}">
                <a16:creationId xmlns:a16="http://schemas.microsoft.com/office/drawing/2014/main" id="{02BB9031-23E2-E2F1-99C7-B7EB97DE89FB}"/>
              </a:ext>
            </a:extLst>
          </p:cNvPr>
          <p:cNvGrpSpPr/>
          <p:nvPr userDrawn="1"/>
        </p:nvGrpSpPr>
        <p:grpSpPr>
          <a:xfrm>
            <a:off x="0" y="6428512"/>
            <a:ext cx="12192000" cy="394759"/>
            <a:chOff x="0" y="6428512"/>
            <a:chExt cx="12192000" cy="394759"/>
          </a:xfrm>
        </p:grpSpPr>
        <p:sp>
          <p:nvSpPr>
            <p:cNvPr id="14" name="Rectángulo 13">
              <a:extLst>
                <a:ext uri="{FF2B5EF4-FFF2-40B4-BE49-F238E27FC236}">
                  <a16:creationId xmlns:a16="http://schemas.microsoft.com/office/drawing/2014/main" id="{58D8F6E6-DCCD-B138-BE60-6CD29391D029}"/>
                </a:ext>
              </a:extLst>
            </p:cNvPr>
            <p:cNvSpPr/>
            <p:nvPr userDrawn="1"/>
          </p:nvSpPr>
          <p:spPr bwMode="auto">
            <a:xfrm>
              <a:off x="0" y="6428512"/>
              <a:ext cx="12192000" cy="45719"/>
            </a:xfrm>
            <a:prstGeom prst="rect">
              <a:avLst/>
            </a:prstGeom>
            <a:solidFill>
              <a:srgbClr val="0DA2C2"/>
            </a:solidFill>
            <a:ln>
              <a:solidFill>
                <a:srgbClr val="0DA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5" name="Imagen 5">
              <a:extLst>
                <a:ext uri="{FF2B5EF4-FFF2-40B4-BE49-F238E27FC236}">
                  <a16:creationId xmlns:a16="http://schemas.microsoft.com/office/drawing/2014/main" id="{A13E7BDB-0423-7052-5152-8DB99AC0BB78}"/>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9920285" y="6516625"/>
              <a:ext cx="2186276" cy="280957"/>
            </a:xfrm>
            <a:prstGeom prst="rect">
              <a:avLst/>
            </a:prstGeom>
          </p:spPr>
        </p:pic>
        <p:sp>
          <p:nvSpPr>
            <p:cNvPr id="16" name="CuadroTexto 15">
              <a:extLst>
                <a:ext uri="{FF2B5EF4-FFF2-40B4-BE49-F238E27FC236}">
                  <a16:creationId xmlns:a16="http://schemas.microsoft.com/office/drawing/2014/main" id="{07C663E0-A60E-9D99-A3D6-5CA148553F5F}"/>
                </a:ext>
              </a:extLst>
            </p:cNvPr>
            <p:cNvSpPr txBox="1"/>
            <p:nvPr userDrawn="1"/>
          </p:nvSpPr>
          <p:spPr>
            <a:xfrm>
              <a:off x="110836" y="6546272"/>
              <a:ext cx="1847942" cy="276999"/>
            </a:xfrm>
            <a:prstGeom prst="rect">
              <a:avLst/>
            </a:prstGeom>
            <a:noFill/>
          </p:spPr>
          <p:txBody>
            <a:bodyPr wrap="none" lIns="0" tIns="0" rIns="0" bIns="0" rtlCol="0">
              <a:spAutoFit/>
            </a:bodyPr>
            <a:lstStyle/>
            <a:p>
              <a:r>
                <a:rPr lang="es-ES" sz="1800" spc="-70" dirty="0">
                  <a:solidFill>
                    <a:srgbClr val="0DA2C2"/>
                  </a:solidFill>
                </a:rPr>
                <a:t>#CollabDaysMadrid</a:t>
              </a:r>
              <a:endParaRPr lang="es-ES" sz="2400" spc="-70" dirty="0">
                <a:solidFill>
                  <a:srgbClr val="0DA2C2"/>
                </a:solidFill>
              </a:endParaRPr>
            </a:p>
          </p:txBody>
        </p:sp>
      </p:grpSp>
      <p:pic>
        <p:nvPicPr>
          <p:cNvPr id="17" name="Gráfico 16">
            <a:extLst>
              <a:ext uri="{FF2B5EF4-FFF2-40B4-BE49-F238E27FC236}">
                <a16:creationId xmlns:a16="http://schemas.microsoft.com/office/drawing/2014/main" id="{57A19EFB-B46D-669A-9AB7-E06ECA795D1A}"/>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7499350" y="5874559"/>
            <a:ext cx="4762500" cy="619125"/>
          </a:xfrm>
          <a:prstGeom prst="rect">
            <a:avLst/>
          </a:prstGeom>
        </p:spPr>
      </p:pic>
    </p:spTree>
    <p:extLst>
      <p:ext uri="{BB962C8B-B14F-4D97-AF65-F5344CB8AC3E}">
        <p14:creationId xmlns:p14="http://schemas.microsoft.com/office/powerpoint/2010/main" val="2452567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rgbClr val="0DA2C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8951" y="2109542"/>
            <a:ext cx="10240453"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978951" y="3425825"/>
            <a:ext cx="10240453"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519248" y="1447799"/>
            <a:ext cx="11151917"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solidFill>
                  <a:srgbClr val="0DA2C2"/>
                </a:solidFill>
              </a:defRPr>
            </a:lvl1pPr>
          </a:lstStyle>
          <a:p>
            <a:r>
              <a:rPr lang="en-US" dirty="0"/>
              <a:t>Click to edit Master title style</a:t>
            </a:r>
          </a:p>
        </p:txBody>
      </p:sp>
      <p:grpSp>
        <p:nvGrpSpPr>
          <p:cNvPr id="2" name="Grupo 1">
            <a:extLst>
              <a:ext uri="{FF2B5EF4-FFF2-40B4-BE49-F238E27FC236}">
                <a16:creationId xmlns:a16="http://schemas.microsoft.com/office/drawing/2014/main" id="{55847769-BAB5-1586-08B1-14E296528009}"/>
              </a:ext>
            </a:extLst>
          </p:cNvPr>
          <p:cNvGrpSpPr/>
          <p:nvPr userDrawn="1"/>
        </p:nvGrpSpPr>
        <p:grpSpPr>
          <a:xfrm>
            <a:off x="0" y="6428512"/>
            <a:ext cx="12192000" cy="394759"/>
            <a:chOff x="0" y="6428512"/>
            <a:chExt cx="12192000" cy="394759"/>
          </a:xfrm>
        </p:grpSpPr>
        <p:sp>
          <p:nvSpPr>
            <p:cNvPr id="7" name="Rectángulo 6">
              <a:extLst>
                <a:ext uri="{FF2B5EF4-FFF2-40B4-BE49-F238E27FC236}">
                  <a16:creationId xmlns:a16="http://schemas.microsoft.com/office/drawing/2014/main" id="{FEB41239-FE1A-619E-A46B-E61628EA6561}"/>
                </a:ext>
              </a:extLst>
            </p:cNvPr>
            <p:cNvSpPr/>
            <p:nvPr userDrawn="1"/>
          </p:nvSpPr>
          <p:spPr bwMode="auto">
            <a:xfrm>
              <a:off x="0" y="6428512"/>
              <a:ext cx="12192000" cy="45719"/>
            </a:xfrm>
            <a:prstGeom prst="rect">
              <a:avLst/>
            </a:prstGeom>
            <a:solidFill>
              <a:srgbClr val="0DA2C2"/>
            </a:solidFill>
            <a:ln>
              <a:solidFill>
                <a:srgbClr val="0DA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1" name="Imagen 5">
              <a:extLst>
                <a:ext uri="{FF2B5EF4-FFF2-40B4-BE49-F238E27FC236}">
                  <a16:creationId xmlns:a16="http://schemas.microsoft.com/office/drawing/2014/main" id="{59185341-96F2-8CAC-5A98-5F9D1E34AFAF}"/>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920285" y="6516625"/>
              <a:ext cx="2186276" cy="280957"/>
            </a:xfrm>
            <a:prstGeom prst="rect">
              <a:avLst/>
            </a:prstGeom>
          </p:spPr>
        </p:pic>
        <p:sp>
          <p:nvSpPr>
            <p:cNvPr id="12" name="CuadroTexto 11">
              <a:extLst>
                <a:ext uri="{FF2B5EF4-FFF2-40B4-BE49-F238E27FC236}">
                  <a16:creationId xmlns:a16="http://schemas.microsoft.com/office/drawing/2014/main" id="{1AE31EC4-00E3-14CA-3498-D05BB06BB0B2}"/>
                </a:ext>
              </a:extLst>
            </p:cNvPr>
            <p:cNvSpPr txBox="1"/>
            <p:nvPr userDrawn="1"/>
          </p:nvSpPr>
          <p:spPr>
            <a:xfrm>
              <a:off x="110836" y="6546272"/>
              <a:ext cx="1847942" cy="276999"/>
            </a:xfrm>
            <a:prstGeom prst="rect">
              <a:avLst/>
            </a:prstGeom>
            <a:noFill/>
          </p:spPr>
          <p:txBody>
            <a:bodyPr wrap="none" lIns="0" tIns="0" rIns="0" bIns="0" rtlCol="0">
              <a:spAutoFit/>
            </a:bodyPr>
            <a:lstStyle/>
            <a:p>
              <a:r>
                <a:rPr lang="es-ES" sz="1800" spc="-70" dirty="0">
                  <a:solidFill>
                    <a:srgbClr val="0DA2C2"/>
                  </a:solidFill>
                </a:rPr>
                <a:t>#CollabDaysMadrid</a:t>
              </a:r>
              <a:endParaRPr lang="es-ES" sz="2400" spc="-70" dirty="0">
                <a:solidFill>
                  <a:srgbClr val="0DA2C2"/>
                </a:solidFill>
              </a:endParaRPr>
            </a:p>
          </p:txBody>
        </p:sp>
      </p:grpSp>
      <p:pic>
        <p:nvPicPr>
          <p:cNvPr id="13" name="Gráfico 12">
            <a:extLst>
              <a:ext uri="{FF2B5EF4-FFF2-40B4-BE49-F238E27FC236}">
                <a16:creationId xmlns:a16="http://schemas.microsoft.com/office/drawing/2014/main" id="{49804CC5-5187-AD2A-41AD-48E18E06F10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99350" y="5874559"/>
            <a:ext cx="4762500" cy="619125"/>
          </a:xfrm>
          <a:prstGeom prst="rect">
            <a:avLst/>
          </a:prstGeom>
        </p:spPr>
      </p:pic>
    </p:spTree>
    <p:extLst>
      <p:ext uri="{BB962C8B-B14F-4D97-AF65-F5344CB8AC3E}">
        <p14:creationId xmlns:p14="http://schemas.microsoft.com/office/powerpoint/2010/main" val="241469488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DA2C2"/>
                </a:solidFill>
              </a:defRPr>
            </a:lvl1pPr>
          </a:lstStyle>
          <a:p>
            <a:r>
              <a:rPr lang="en-US" dirty="0"/>
              <a:t>Click to edit Master title style</a:t>
            </a:r>
          </a:p>
        </p:txBody>
      </p:sp>
      <p:sp>
        <p:nvSpPr>
          <p:cNvPr id="6" name="Text Placeholder 5"/>
          <p:cNvSpPr>
            <a:spLocks noGrp="1"/>
          </p:cNvSpPr>
          <p:nvPr>
            <p:ph type="body" sz="quarter" idx="11"/>
          </p:nvPr>
        </p:nvSpPr>
        <p:spPr>
          <a:xfrm>
            <a:off x="520836" y="1447804"/>
            <a:ext cx="5396365"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6279564" y="1447804"/>
            <a:ext cx="5396365"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grpSp>
        <p:nvGrpSpPr>
          <p:cNvPr id="10" name="Grupo 9">
            <a:extLst>
              <a:ext uri="{FF2B5EF4-FFF2-40B4-BE49-F238E27FC236}">
                <a16:creationId xmlns:a16="http://schemas.microsoft.com/office/drawing/2014/main" id="{B7E1E3AA-B39C-1603-B2F9-ADE3FE8E3FAA}"/>
              </a:ext>
            </a:extLst>
          </p:cNvPr>
          <p:cNvGrpSpPr/>
          <p:nvPr userDrawn="1"/>
        </p:nvGrpSpPr>
        <p:grpSpPr>
          <a:xfrm>
            <a:off x="0" y="6428512"/>
            <a:ext cx="12192000" cy="394759"/>
            <a:chOff x="0" y="6428512"/>
            <a:chExt cx="12192000" cy="394759"/>
          </a:xfrm>
        </p:grpSpPr>
        <p:sp>
          <p:nvSpPr>
            <p:cNvPr id="11" name="Rectángulo 10">
              <a:extLst>
                <a:ext uri="{FF2B5EF4-FFF2-40B4-BE49-F238E27FC236}">
                  <a16:creationId xmlns:a16="http://schemas.microsoft.com/office/drawing/2014/main" id="{25F87E1B-26AC-F314-8C73-1D9B690292F6}"/>
                </a:ext>
              </a:extLst>
            </p:cNvPr>
            <p:cNvSpPr/>
            <p:nvPr userDrawn="1"/>
          </p:nvSpPr>
          <p:spPr bwMode="auto">
            <a:xfrm>
              <a:off x="0" y="6428512"/>
              <a:ext cx="12192000" cy="45719"/>
            </a:xfrm>
            <a:prstGeom prst="rect">
              <a:avLst/>
            </a:prstGeom>
            <a:solidFill>
              <a:srgbClr val="0DA2C2"/>
            </a:solidFill>
            <a:ln>
              <a:solidFill>
                <a:srgbClr val="0DA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Imagen 5">
              <a:extLst>
                <a:ext uri="{FF2B5EF4-FFF2-40B4-BE49-F238E27FC236}">
                  <a16:creationId xmlns:a16="http://schemas.microsoft.com/office/drawing/2014/main" id="{34271E1D-7364-0EC1-1D60-7E498627D712}"/>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920285" y="6516625"/>
              <a:ext cx="2186276" cy="280957"/>
            </a:xfrm>
            <a:prstGeom prst="rect">
              <a:avLst/>
            </a:prstGeom>
          </p:spPr>
        </p:pic>
        <p:sp>
          <p:nvSpPr>
            <p:cNvPr id="13" name="CuadroTexto 12">
              <a:extLst>
                <a:ext uri="{FF2B5EF4-FFF2-40B4-BE49-F238E27FC236}">
                  <a16:creationId xmlns:a16="http://schemas.microsoft.com/office/drawing/2014/main" id="{7D7D623A-C0DF-A20B-370D-B0D436EEA958}"/>
                </a:ext>
              </a:extLst>
            </p:cNvPr>
            <p:cNvSpPr txBox="1"/>
            <p:nvPr userDrawn="1"/>
          </p:nvSpPr>
          <p:spPr>
            <a:xfrm>
              <a:off x="110836" y="6546272"/>
              <a:ext cx="1847942" cy="276999"/>
            </a:xfrm>
            <a:prstGeom prst="rect">
              <a:avLst/>
            </a:prstGeom>
            <a:noFill/>
          </p:spPr>
          <p:txBody>
            <a:bodyPr wrap="none" lIns="0" tIns="0" rIns="0" bIns="0" rtlCol="0">
              <a:spAutoFit/>
            </a:bodyPr>
            <a:lstStyle/>
            <a:p>
              <a:r>
                <a:rPr lang="es-ES" sz="1800" spc="-70" dirty="0">
                  <a:solidFill>
                    <a:srgbClr val="0DA2C2"/>
                  </a:solidFill>
                </a:rPr>
                <a:t>#CollabDaysMadrid</a:t>
              </a:r>
              <a:endParaRPr lang="es-ES" sz="2400" spc="-70" dirty="0">
                <a:solidFill>
                  <a:srgbClr val="0DA2C2"/>
                </a:solidFill>
              </a:endParaRPr>
            </a:p>
          </p:txBody>
        </p:sp>
      </p:grpSp>
      <p:pic>
        <p:nvPicPr>
          <p:cNvPr id="14" name="Gráfico 13">
            <a:extLst>
              <a:ext uri="{FF2B5EF4-FFF2-40B4-BE49-F238E27FC236}">
                <a16:creationId xmlns:a16="http://schemas.microsoft.com/office/drawing/2014/main" id="{653DCE6B-F315-0031-BAD8-781AEAE2033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99350" y="5874559"/>
            <a:ext cx="4762500" cy="619125"/>
          </a:xfrm>
          <a:prstGeom prst="rect">
            <a:avLst/>
          </a:prstGeom>
        </p:spPr>
      </p:pic>
    </p:spTree>
    <p:extLst>
      <p:ext uri="{BB962C8B-B14F-4D97-AF65-F5344CB8AC3E}">
        <p14:creationId xmlns:p14="http://schemas.microsoft.com/office/powerpoint/2010/main" val="266684351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DA2C2"/>
                </a:solidFill>
              </a:defRPr>
            </a:lvl1pPr>
          </a:lstStyle>
          <a:p>
            <a:r>
              <a:rPr lang="en-US" dirty="0"/>
              <a:t>Click to edit Master title style</a:t>
            </a:r>
          </a:p>
        </p:txBody>
      </p:sp>
      <p:sp>
        <p:nvSpPr>
          <p:cNvPr id="6" name="Text Placeholder 5"/>
          <p:cNvSpPr>
            <a:spLocks noGrp="1"/>
          </p:cNvSpPr>
          <p:nvPr>
            <p:ph type="body" sz="quarter" idx="11"/>
          </p:nvPr>
        </p:nvSpPr>
        <p:spPr>
          <a:xfrm>
            <a:off x="520836" y="1965604"/>
            <a:ext cx="5396365" cy="2027107"/>
          </a:xfrm>
        </p:spPr>
        <p:txBody>
          <a:bodyPr/>
          <a:lstStyle>
            <a:lvl1pPr marL="0" indent="0">
              <a:spcBef>
                <a:spcPts val="900"/>
              </a:spcBef>
              <a:buNone/>
              <a:defRPr sz="2401">
                <a:solidFill>
                  <a:srgbClr val="0DA2C2"/>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p:cNvSpPr>
            <a:spLocks noGrp="1"/>
          </p:cNvSpPr>
          <p:nvPr>
            <p:ph type="body" sz="quarter" idx="12"/>
          </p:nvPr>
        </p:nvSpPr>
        <p:spPr>
          <a:xfrm>
            <a:off x="6283636" y="1965604"/>
            <a:ext cx="5396365" cy="2027107"/>
          </a:xfrm>
        </p:spPr>
        <p:txBody>
          <a:bodyPr/>
          <a:lstStyle>
            <a:lvl1pPr marL="0" indent="0">
              <a:spcBef>
                <a:spcPts val="900"/>
              </a:spcBef>
              <a:buNone/>
              <a:defRPr lang="en-US" sz="240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Fifth level</a:t>
            </a:r>
          </a:p>
        </p:txBody>
      </p:sp>
      <p:sp>
        <p:nvSpPr>
          <p:cNvPr id="8" name="Text Placeholder 8"/>
          <p:cNvSpPr>
            <a:spLocks noGrp="1"/>
          </p:cNvSpPr>
          <p:nvPr>
            <p:ph type="body" sz="quarter" idx="13"/>
          </p:nvPr>
        </p:nvSpPr>
        <p:spPr>
          <a:xfrm>
            <a:off x="520836" y="1447200"/>
            <a:ext cx="5396365" cy="441688"/>
          </a:xfrm>
        </p:spPr>
        <p:txBody>
          <a:bodyPr/>
          <a:lstStyle>
            <a:lvl1pPr marL="0" indent="0">
              <a:spcBef>
                <a:spcPts val="900"/>
              </a:spcBef>
              <a:buNone/>
              <a:defRPr lang="en-US" sz="2701" b="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p:txBody>
      </p:sp>
      <p:sp>
        <p:nvSpPr>
          <p:cNvPr id="11" name="Text Placeholder 8"/>
          <p:cNvSpPr>
            <a:spLocks noGrp="1"/>
          </p:cNvSpPr>
          <p:nvPr>
            <p:ph type="body" sz="quarter" idx="14"/>
          </p:nvPr>
        </p:nvSpPr>
        <p:spPr>
          <a:xfrm>
            <a:off x="6283636" y="1447200"/>
            <a:ext cx="5396365" cy="441688"/>
          </a:xfrm>
        </p:spPr>
        <p:txBody>
          <a:bodyPr/>
          <a:lstStyle>
            <a:lvl1pPr marL="0" indent="0">
              <a:spcBef>
                <a:spcPts val="900"/>
              </a:spcBef>
              <a:buNone/>
              <a:defRPr lang="en-US" sz="2701" b="1" kern="1200" spc="-53" baseline="0" dirty="0" smtClean="0">
                <a:solidFill>
                  <a:srgbClr val="0DA2C2"/>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dirty="0"/>
              <a:t>Edit Master text styles</a:t>
            </a:r>
          </a:p>
        </p:txBody>
      </p:sp>
      <p:grpSp>
        <p:nvGrpSpPr>
          <p:cNvPr id="12" name="Grupo 11">
            <a:extLst>
              <a:ext uri="{FF2B5EF4-FFF2-40B4-BE49-F238E27FC236}">
                <a16:creationId xmlns:a16="http://schemas.microsoft.com/office/drawing/2014/main" id="{333C56DF-AF29-7E79-02B1-A45DA5F7F4C9}"/>
              </a:ext>
            </a:extLst>
          </p:cNvPr>
          <p:cNvGrpSpPr/>
          <p:nvPr userDrawn="1"/>
        </p:nvGrpSpPr>
        <p:grpSpPr>
          <a:xfrm>
            <a:off x="0" y="6428512"/>
            <a:ext cx="12192000" cy="394759"/>
            <a:chOff x="0" y="6428512"/>
            <a:chExt cx="12192000" cy="394759"/>
          </a:xfrm>
        </p:grpSpPr>
        <p:sp>
          <p:nvSpPr>
            <p:cNvPr id="13" name="Rectángulo 12">
              <a:extLst>
                <a:ext uri="{FF2B5EF4-FFF2-40B4-BE49-F238E27FC236}">
                  <a16:creationId xmlns:a16="http://schemas.microsoft.com/office/drawing/2014/main" id="{755974F1-6B71-015A-D066-E8E7F4FF687E}"/>
                </a:ext>
              </a:extLst>
            </p:cNvPr>
            <p:cNvSpPr/>
            <p:nvPr userDrawn="1"/>
          </p:nvSpPr>
          <p:spPr bwMode="auto">
            <a:xfrm>
              <a:off x="0" y="6428512"/>
              <a:ext cx="12192000" cy="45719"/>
            </a:xfrm>
            <a:prstGeom prst="rect">
              <a:avLst/>
            </a:prstGeom>
            <a:solidFill>
              <a:srgbClr val="0DA2C2"/>
            </a:solidFill>
            <a:ln>
              <a:solidFill>
                <a:srgbClr val="0DA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4" name="Imagen 5">
              <a:extLst>
                <a:ext uri="{FF2B5EF4-FFF2-40B4-BE49-F238E27FC236}">
                  <a16:creationId xmlns:a16="http://schemas.microsoft.com/office/drawing/2014/main" id="{9BC39416-CB7F-9F78-EF01-F470A24623E0}"/>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920285" y="6516625"/>
              <a:ext cx="2186276" cy="280957"/>
            </a:xfrm>
            <a:prstGeom prst="rect">
              <a:avLst/>
            </a:prstGeom>
          </p:spPr>
        </p:pic>
        <p:sp>
          <p:nvSpPr>
            <p:cNvPr id="15" name="CuadroTexto 14">
              <a:extLst>
                <a:ext uri="{FF2B5EF4-FFF2-40B4-BE49-F238E27FC236}">
                  <a16:creationId xmlns:a16="http://schemas.microsoft.com/office/drawing/2014/main" id="{466639BF-626B-CA09-3B1E-31B62CDBDC48}"/>
                </a:ext>
              </a:extLst>
            </p:cNvPr>
            <p:cNvSpPr txBox="1"/>
            <p:nvPr userDrawn="1"/>
          </p:nvSpPr>
          <p:spPr>
            <a:xfrm>
              <a:off x="110836" y="6546272"/>
              <a:ext cx="1847942" cy="276999"/>
            </a:xfrm>
            <a:prstGeom prst="rect">
              <a:avLst/>
            </a:prstGeom>
            <a:noFill/>
          </p:spPr>
          <p:txBody>
            <a:bodyPr wrap="none" lIns="0" tIns="0" rIns="0" bIns="0" rtlCol="0">
              <a:spAutoFit/>
            </a:bodyPr>
            <a:lstStyle/>
            <a:p>
              <a:r>
                <a:rPr lang="es-ES" sz="1800" spc="-70" dirty="0">
                  <a:solidFill>
                    <a:srgbClr val="0DA2C2"/>
                  </a:solidFill>
                </a:rPr>
                <a:t>#CollabDaysMadrid</a:t>
              </a:r>
              <a:endParaRPr lang="es-ES" sz="2400" spc="-70" dirty="0">
                <a:solidFill>
                  <a:srgbClr val="0DA2C2"/>
                </a:solidFill>
              </a:endParaRPr>
            </a:p>
          </p:txBody>
        </p:sp>
      </p:grpSp>
      <p:pic>
        <p:nvPicPr>
          <p:cNvPr id="16" name="Gráfico 15">
            <a:extLst>
              <a:ext uri="{FF2B5EF4-FFF2-40B4-BE49-F238E27FC236}">
                <a16:creationId xmlns:a16="http://schemas.microsoft.com/office/drawing/2014/main" id="{496E0C27-C7CE-11F9-A14E-28437283D244}"/>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99350" y="5874559"/>
            <a:ext cx="4762500" cy="619125"/>
          </a:xfrm>
          <a:prstGeom prst="rect">
            <a:avLst/>
          </a:prstGeom>
        </p:spPr>
      </p:pic>
    </p:spTree>
    <p:extLst>
      <p:ext uri="{BB962C8B-B14F-4D97-AF65-F5344CB8AC3E}">
        <p14:creationId xmlns:p14="http://schemas.microsoft.com/office/powerpoint/2010/main" val="278484726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6210332" y="0"/>
            <a:ext cx="5981669"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520835" y="1447801"/>
            <a:ext cx="5434948" cy="1178442"/>
          </a:xfrm>
          <a:prstGeom prst="rect">
            <a:avLst/>
          </a:prstGeom>
        </p:spPr>
        <p:txBody>
          <a:bodyPr>
            <a:noAutofit/>
          </a:bodyPr>
          <a:lstStyle>
            <a:lvl1pPr marL="0" indent="0">
              <a:buNone/>
              <a:defRPr sz="3001" b="0" cap="none" baseline="0">
                <a:solidFill>
                  <a:srgbClr val="0DA2C2"/>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520838"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grpSp>
        <p:nvGrpSpPr>
          <p:cNvPr id="10" name="Grupo 9">
            <a:extLst>
              <a:ext uri="{FF2B5EF4-FFF2-40B4-BE49-F238E27FC236}">
                <a16:creationId xmlns:a16="http://schemas.microsoft.com/office/drawing/2014/main" id="{5AA6B024-3954-0C65-6611-E960667D5451}"/>
              </a:ext>
            </a:extLst>
          </p:cNvPr>
          <p:cNvGrpSpPr/>
          <p:nvPr userDrawn="1"/>
        </p:nvGrpSpPr>
        <p:grpSpPr>
          <a:xfrm>
            <a:off x="0" y="6428512"/>
            <a:ext cx="12192000" cy="394759"/>
            <a:chOff x="0" y="6428512"/>
            <a:chExt cx="12192000" cy="394759"/>
          </a:xfrm>
        </p:grpSpPr>
        <p:sp>
          <p:nvSpPr>
            <p:cNvPr id="11" name="Rectángulo 10">
              <a:extLst>
                <a:ext uri="{FF2B5EF4-FFF2-40B4-BE49-F238E27FC236}">
                  <a16:creationId xmlns:a16="http://schemas.microsoft.com/office/drawing/2014/main" id="{0EC9744C-DEAF-B1D1-4210-A1D62200BCDB}"/>
                </a:ext>
              </a:extLst>
            </p:cNvPr>
            <p:cNvSpPr/>
            <p:nvPr userDrawn="1"/>
          </p:nvSpPr>
          <p:spPr bwMode="auto">
            <a:xfrm>
              <a:off x="0" y="6428512"/>
              <a:ext cx="12192000" cy="45719"/>
            </a:xfrm>
            <a:prstGeom prst="rect">
              <a:avLst/>
            </a:prstGeom>
            <a:solidFill>
              <a:srgbClr val="0DA2C2"/>
            </a:solidFill>
            <a:ln>
              <a:solidFill>
                <a:srgbClr val="0DA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Imagen 5">
              <a:extLst>
                <a:ext uri="{FF2B5EF4-FFF2-40B4-BE49-F238E27FC236}">
                  <a16:creationId xmlns:a16="http://schemas.microsoft.com/office/drawing/2014/main" id="{FFB920B9-E5C6-9FC0-6566-D1264A3FE300}"/>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920285" y="6516625"/>
              <a:ext cx="2186276" cy="280957"/>
            </a:xfrm>
            <a:prstGeom prst="rect">
              <a:avLst/>
            </a:prstGeom>
          </p:spPr>
        </p:pic>
        <p:sp>
          <p:nvSpPr>
            <p:cNvPr id="13" name="CuadroTexto 12">
              <a:extLst>
                <a:ext uri="{FF2B5EF4-FFF2-40B4-BE49-F238E27FC236}">
                  <a16:creationId xmlns:a16="http://schemas.microsoft.com/office/drawing/2014/main" id="{E9D88D1C-1038-2D6A-B97D-12627D986B1C}"/>
                </a:ext>
              </a:extLst>
            </p:cNvPr>
            <p:cNvSpPr txBox="1"/>
            <p:nvPr userDrawn="1"/>
          </p:nvSpPr>
          <p:spPr>
            <a:xfrm>
              <a:off x="110836" y="6546272"/>
              <a:ext cx="1847942" cy="276999"/>
            </a:xfrm>
            <a:prstGeom prst="rect">
              <a:avLst/>
            </a:prstGeom>
            <a:noFill/>
          </p:spPr>
          <p:txBody>
            <a:bodyPr wrap="none" lIns="0" tIns="0" rIns="0" bIns="0" rtlCol="0">
              <a:spAutoFit/>
            </a:bodyPr>
            <a:lstStyle/>
            <a:p>
              <a:r>
                <a:rPr lang="es-ES" sz="1800" spc="-70" dirty="0">
                  <a:solidFill>
                    <a:srgbClr val="0DA2C2"/>
                  </a:solidFill>
                </a:rPr>
                <a:t>#CollabDaysMadrid</a:t>
              </a:r>
              <a:endParaRPr lang="es-ES" sz="2400" spc="-70" dirty="0">
                <a:solidFill>
                  <a:srgbClr val="0DA2C2"/>
                </a:solidFill>
              </a:endParaRPr>
            </a:p>
          </p:txBody>
        </p:sp>
      </p:grpSp>
      <p:pic>
        <p:nvPicPr>
          <p:cNvPr id="14" name="Gráfico 13">
            <a:extLst>
              <a:ext uri="{FF2B5EF4-FFF2-40B4-BE49-F238E27FC236}">
                <a16:creationId xmlns:a16="http://schemas.microsoft.com/office/drawing/2014/main" id="{8433886F-F467-5B93-9F49-DD1F7DE84F03}"/>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99350" y="5874559"/>
            <a:ext cx="4762500" cy="619125"/>
          </a:xfrm>
          <a:prstGeom prst="rect">
            <a:avLst/>
          </a:prstGeom>
        </p:spPr>
      </p:pic>
    </p:spTree>
    <p:extLst>
      <p:ext uri="{BB962C8B-B14F-4D97-AF65-F5344CB8AC3E}">
        <p14:creationId xmlns:p14="http://schemas.microsoft.com/office/powerpoint/2010/main" val="3857246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6219711" y="1447801"/>
            <a:ext cx="5434948" cy="1178442"/>
          </a:xfrm>
          <a:prstGeom prst="rect">
            <a:avLst/>
          </a:prstGeom>
        </p:spPr>
        <p:txBody>
          <a:bodyPr>
            <a:noAutofit/>
          </a:bodyPr>
          <a:lstStyle>
            <a:lvl1pPr marL="0" indent="0">
              <a:buNone/>
              <a:defRPr sz="3001" b="0" cap="none" baseline="0">
                <a:solidFill>
                  <a:srgbClr val="0DA2C2"/>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6219713" y="2734985"/>
            <a:ext cx="5445583"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
        <p:nvSpPr>
          <p:cNvPr id="4" name="Picture Placeholder 3"/>
          <p:cNvSpPr>
            <a:spLocks noGrp="1"/>
          </p:cNvSpPr>
          <p:nvPr>
            <p:ph type="pic" sz="quarter" idx="14" hasCustomPrompt="1"/>
          </p:nvPr>
        </p:nvSpPr>
        <p:spPr>
          <a:xfrm>
            <a:off x="0" y="0"/>
            <a:ext cx="5981669" cy="6858000"/>
          </a:xfrm>
        </p:spPr>
        <p:txBody>
          <a:bodyPr lIns="182880" anchor="ctr"/>
          <a:lstStyle>
            <a:lvl1pPr marL="0" indent="0" algn="l">
              <a:buNone/>
              <a:defRPr/>
            </a:lvl1pPr>
          </a:lstStyle>
          <a:p>
            <a:r>
              <a:rPr lang="en-US" dirty="0"/>
              <a:t>Click to insert photo.</a:t>
            </a:r>
          </a:p>
        </p:txBody>
      </p:sp>
      <p:grpSp>
        <p:nvGrpSpPr>
          <p:cNvPr id="10" name="Grupo 9">
            <a:extLst>
              <a:ext uri="{FF2B5EF4-FFF2-40B4-BE49-F238E27FC236}">
                <a16:creationId xmlns:a16="http://schemas.microsoft.com/office/drawing/2014/main" id="{2EE58E02-9D4A-FA17-AEE8-165314D43BFC}"/>
              </a:ext>
            </a:extLst>
          </p:cNvPr>
          <p:cNvGrpSpPr/>
          <p:nvPr userDrawn="1"/>
        </p:nvGrpSpPr>
        <p:grpSpPr>
          <a:xfrm>
            <a:off x="0" y="6428512"/>
            <a:ext cx="12192000" cy="394759"/>
            <a:chOff x="0" y="6428512"/>
            <a:chExt cx="12192000" cy="394759"/>
          </a:xfrm>
        </p:grpSpPr>
        <p:sp>
          <p:nvSpPr>
            <p:cNvPr id="11" name="Rectángulo 10">
              <a:extLst>
                <a:ext uri="{FF2B5EF4-FFF2-40B4-BE49-F238E27FC236}">
                  <a16:creationId xmlns:a16="http://schemas.microsoft.com/office/drawing/2014/main" id="{BB67C955-EBD9-48EB-06EA-DD16D1A163F8}"/>
                </a:ext>
              </a:extLst>
            </p:cNvPr>
            <p:cNvSpPr/>
            <p:nvPr userDrawn="1"/>
          </p:nvSpPr>
          <p:spPr bwMode="auto">
            <a:xfrm>
              <a:off x="0" y="6428512"/>
              <a:ext cx="12192000" cy="45719"/>
            </a:xfrm>
            <a:prstGeom prst="rect">
              <a:avLst/>
            </a:prstGeom>
            <a:solidFill>
              <a:srgbClr val="0DA2C2"/>
            </a:solidFill>
            <a:ln>
              <a:solidFill>
                <a:srgbClr val="0DA2C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p>
              <a:pPr algn="ctr" defTabSz="914099" fontAlgn="base">
                <a:spcBef>
                  <a:spcPct val="0"/>
                </a:spcBef>
                <a:spcAft>
                  <a:spcPct val="0"/>
                </a:spcAft>
              </a:pPr>
              <a:endParaRPr lang="es-ES" sz="2200" dirty="0">
                <a:gradFill>
                  <a:gsLst>
                    <a:gs pos="0">
                      <a:srgbClr val="FFFFFF"/>
                    </a:gs>
                    <a:gs pos="100000">
                      <a:srgbClr val="FFFFFF"/>
                    </a:gs>
                  </a:gsLst>
                  <a:lin ang="5400000" scaled="0"/>
                </a:gradFill>
                <a:ea typeface="Segoe UI" pitchFamily="34" charset="0"/>
                <a:cs typeface="Segoe UI" pitchFamily="34" charset="0"/>
              </a:endParaRPr>
            </a:p>
          </p:txBody>
        </p:sp>
        <p:pic>
          <p:nvPicPr>
            <p:cNvPr id="12" name="Imagen 5">
              <a:extLst>
                <a:ext uri="{FF2B5EF4-FFF2-40B4-BE49-F238E27FC236}">
                  <a16:creationId xmlns:a16="http://schemas.microsoft.com/office/drawing/2014/main" id="{C3BD6E5C-F738-4CB0-8027-4DDF9CF04DE6}"/>
                </a:ext>
              </a:extLst>
            </p:cNvPr>
            <p:cNvPicPr>
              <a:picLocks noChangeAspect="1"/>
            </p:cNvPicPr>
            <p:nvPr userDrawn="1"/>
          </p:nvPicPr>
          <p:blipFill>
            <a:blip r:embed="rId2">
              <a:extLst>
                <a:ext uri="{96DAC541-7B7A-43D3-8B79-37D633B846F1}">
                  <asvg:svgBlip xmlns:asvg="http://schemas.microsoft.com/office/drawing/2016/SVG/main" r:embed="rId3"/>
                </a:ext>
              </a:extLst>
            </a:blip>
            <a:srcRect/>
            <a:stretch/>
          </p:blipFill>
          <p:spPr>
            <a:xfrm>
              <a:off x="9920285" y="6516625"/>
              <a:ext cx="2186276" cy="280957"/>
            </a:xfrm>
            <a:prstGeom prst="rect">
              <a:avLst/>
            </a:prstGeom>
          </p:spPr>
        </p:pic>
        <p:sp>
          <p:nvSpPr>
            <p:cNvPr id="13" name="CuadroTexto 12">
              <a:extLst>
                <a:ext uri="{FF2B5EF4-FFF2-40B4-BE49-F238E27FC236}">
                  <a16:creationId xmlns:a16="http://schemas.microsoft.com/office/drawing/2014/main" id="{4C89D170-DD70-021F-47AC-02C1EF4B7BDD}"/>
                </a:ext>
              </a:extLst>
            </p:cNvPr>
            <p:cNvSpPr txBox="1"/>
            <p:nvPr userDrawn="1"/>
          </p:nvSpPr>
          <p:spPr>
            <a:xfrm>
              <a:off x="110836" y="6546272"/>
              <a:ext cx="1847942" cy="276999"/>
            </a:xfrm>
            <a:prstGeom prst="rect">
              <a:avLst/>
            </a:prstGeom>
            <a:noFill/>
          </p:spPr>
          <p:txBody>
            <a:bodyPr wrap="none" lIns="0" tIns="0" rIns="0" bIns="0" rtlCol="0">
              <a:spAutoFit/>
            </a:bodyPr>
            <a:lstStyle/>
            <a:p>
              <a:r>
                <a:rPr lang="es-ES" sz="1800" spc="-70" dirty="0">
                  <a:solidFill>
                    <a:srgbClr val="0DA2C2"/>
                  </a:solidFill>
                </a:rPr>
                <a:t>#CollabDaysMadrid</a:t>
              </a:r>
              <a:endParaRPr lang="es-ES" sz="2400" spc="-70" dirty="0">
                <a:solidFill>
                  <a:srgbClr val="0DA2C2"/>
                </a:solidFill>
              </a:endParaRPr>
            </a:p>
          </p:txBody>
        </p:sp>
      </p:grpSp>
      <p:pic>
        <p:nvPicPr>
          <p:cNvPr id="14" name="Gráfico 13">
            <a:extLst>
              <a:ext uri="{FF2B5EF4-FFF2-40B4-BE49-F238E27FC236}">
                <a16:creationId xmlns:a16="http://schemas.microsoft.com/office/drawing/2014/main" id="{7B7AB469-6B39-D368-AA38-B368AC16888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7499350" y="5874559"/>
            <a:ext cx="4762500" cy="619125"/>
          </a:xfrm>
          <a:prstGeom prst="rect">
            <a:avLst/>
          </a:prstGeom>
        </p:spPr>
      </p:pic>
    </p:spTree>
    <p:extLst>
      <p:ext uri="{BB962C8B-B14F-4D97-AF65-F5344CB8AC3E}">
        <p14:creationId xmlns:p14="http://schemas.microsoft.com/office/powerpoint/2010/main" val="13237559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0" y="0"/>
            <a:ext cx="5943001" cy="6858000"/>
          </a:xfrm>
          <a:prstGeom prst="rect">
            <a:avLst/>
          </a:prstGeom>
          <a:solidFill>
            <a:srgbClr val="0DA2C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520835" y="1447804"/>
            <a:ext cx="5233764"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6189762" y="1447804"/>
            <a:ext cx="5486169"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9458853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19248" y="228604"/>
            <a:ext cx="11151917" cy="747897"/>
          </a:xfrm>
          <a:prstGeom prst="rect">
            <a:avLst/>
          </a:prstGeom>
        </p:spPr>
        <p:txBody>
          <a:bodyPr vert="horz" wrap="square" lIns="0" tIns="0" rIns="0" bIns="0" rtlCol="0" anchor="t">
            <a:noAutofit/>
          </a:bodyPr>
          <a:lstStyle/>
          <a:p>
            <a:r>
              <a:rPr lang="en-US" dirty="0"/>
              <a:t>Click to edit Master title style</a:t>
            </a:r>
          </a:p>
        </p:txBody>
      </p:sp>
      <p:sp>
        <p:nvSpPr>
          <p:cNvPr id="4" name="Text Placeholder 3"/>
          <p:cNvSpPr>
            <a:spLocks noGrp="1"/>
          </p:cNvSpPr>
          <p:nvPr>
            <p:ph type="body" idx="1"/>
          </p:nvPr>
        </p:nvSpPr>
        <p:spPr>
          <a:xfrm>
            <a:off x="520836" y="2034397"/>
            <a:ext cx="11155093" cy="2055947"/>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93" r:id="rId1"/>
    <p:sldLayoutId id="2147484165" r:id="rId2"/>
    <p:sldLayoutId id="2147484157" r:id="rId3"/>
    <p:sldLayoutId id="2147484088" r:id="rId4"/>
    <p:sldLayoutId id="2147484091" r:id="rId5"/>
    <p:sldLayoutId id="2147484147" r:id="rId6"/>
    <p:sldLayoutId id="2147484116" r:id="rId7"/>
    <p:sldLayoutId id="2147484117" r:id="rId8"/>
    <p:sldLayoutId id="2147484164" r:id="rId9"/>
    <p:sldLayoutId id="2147484092" r:id="rId10"/>
    <p:sldLayoutId id="2147484166" r:id="rId11"/>
    <p:sldLayoutId id="2147484167" r:id="rId12"/>
    <p:sldLayoutId id="2147484168" r:id="rId13"/>
    <p:sldLayoutId id="2147484169" r:id="rId14"/>
    <p:sldLayoutId id="2147484170" r:id="rId15"/>
    <p:sldLayoutId id="2147484171" r:id="rId16"/>
    <p:sldLayoutId id="2147484172" r:id="rId17"/>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rgbClr val="0071BC"/>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https://github.com/langchain-ai/langchain" TargetMode="Externa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microsoft/kernel-memory" TargetMode="Externa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0.xml"/><Relationship Id="rId6" Type="http://schemas.openxmlformats.org/officeDocument/2006/relationships/image" Target="../media/image19.svg"/><Relationship Id="rId11" Type="http://schemas.openxmlformats.org/officeDocument/2006/relationships/image" Target="../media/image24.sv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svg"/><Relationship Id="rId9" Type="http://schemas.openxmlformats.org/officeDocument/2006/relationships/image" Target="../media/image22.svg"/></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12"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0.xml"/><Relationship Id="rId6" Type="http://schemas.openxmlformats.org/officeDocument/2006/relationships/image" Target="../media/image19.svg"/><Relationship Id="rId11" Type="http://schemas.openxmlformats.org/officeDocument/2006/relationships/image" Target="../media/image24.sv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svg"/><Relationship Id="rId9" Type="http://schemas.openxmlformats.org/officeDocument/2006/relationships/image" Target="../media/image22.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5.xml"/><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9.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10.xml"/><Relationship Id="rId6" Type="http://schemas.openxmlformats.org/officeDocument/2006/relationships/image" Target="../media/image41.svg"/><Relationship Id="rId5" Type="http://schemas.openxmlformats.org/officeDocument/2006/relationships/image" Target="../media/image40.png"/><Relationship Id="rId10" Type="http://schemas.openxmlformats.org/officeDocument/2006/relationships/image" Target="../media/image45.svg"/><Relationship Id="rId4" Type="http://schemas.openxmlformats.org/officeDocument/2006/relationships/image" Target="../media/image39.svg"/><Relationship Id="rId9"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C430B072-DBFF-4BDE-8C10-D5371346F980}"/>
              </a:ext>
            </a:extLst>
          </p:cNvPr>
          <p:cNvSpPr txBox="1"/>
          <p:nvPr/>
        </p:nvSpPr>
        <p:spPr>
          <a:xfrm>
            <a:off x="0" y="889928"/>
            <a:ext cx="4612640" cy="400110"/>
          </a:xfrm>
          <a:prstGeom prst="rect">
            <a:avLst/>
          </a:prstGeom>
          <a:noFill/>
        </p:spPr>
        <p:txBody>
          <a:bodyPr wrap="square">
            <a:spAutoFit/>
          </a:bodyPr>
          <a:lstStyle/>
          <a:p>
            <a:pPr algn="l"/>
            <a:r>
              <a:rPr lang="en-US" sz="2000" dirty="0">
                <a:solidFill>
                  <a:schemeClr val="bg1"/>
                </a:solidFill>
                <a:latin typeface="Segoe UI Semilight" panose="020B0402040204020203" pitchFamily="34" charset="0"/>
                <a:cs typeface="Segoe UI Semilight" panose="020B0402040204020203" pitchFamily="34" charset="0"/>
              </a:rPr>
              <a:t>13 June 2024</a:t>
            </a:r>
            <a:r>
              <a:rPr lang="en-US" sz="2000" dirty="0">
                <a:solidFill>
                  <a:schemeClr val="bg1"/>
                </a:solidFill>
                <a:latin typeface="Segoe UI Semibold" panose="020B0702040204020203" pitchFamily="34" charset="0"/>
                <a:cs typeface="Segoe UI Semibold" panose="020B0702040204020203" pitchFamily="34" charset="0"/>
              </a:rPr>
              <a:t> | </a:t>
            </a:r>
            <a:r>
              <a:rPr lang="en-US" sz="2000" dirty="0">
                <a:solidFill>
                  <a:schemeClr val="bg1"/>
                </a:solidFill>
                <a:latin typeface="Segoe UI Semilight" panose="020B0402040204020203" pitchFamily="34" charset="0"/>
                <a:cs typeface="Segoe UI Semilight" panose="020B0402040204020203" pitchFamily="34" charset="0"/>
              </a:rPr>
              <a:t>Microsoft </a:t>
            </a:r>
            <a:r>
              <a:rPr lang="en-US" sz="2000" dirty="0" err="1">
                <a:solidFill>
                  <a:schemeClr val="bg1"/>
                </a:solidFill>
                <a:latin typeface="Segoe UI Semilight" panose="020B0402040204020203" pitchFamily="34" charset="0"/>
                <a:cs typeface="Segoe UI Semilight" panose="020B0402040204020203" pitchFamily="34" charset="0"/>
              </a:rPr>
              <a:t>Ibérica</a:t>
            </a:r>
            <a:r>
              <a:rPr lang="en-US" sz="2000" dirty="0">
                <a:solidFill>
                  <a:schemeClr val="bg1"/>
                </a:solidFill>
                <a:latin typeface="Segoe UI Semilight" panose="020B0402040204020203" pitchFamily="34" charset="0"/>
                <a:cs typeface="Segoe UI Semilight" panose="020B0402040204020203" pitchFamily="34" charset="0"/>
              </a:rPr>
              <a:t> HQ</a:t>
            </a:r>
          </a:p>
        </p:txBody>
      </p:sp>
      <p:sp>
        <p:nvSpPr>
          <p:cNvPr id="2" name="TextBox 1">
            <a:extLst>
              <a:ext uri="{FF2B5EF4-FFF2-40B4-BE49-F238E27FC236}">
                <a16:creationId xmlns:a16="http://schemas.microsoft.com/office/drawing/2014/main" id="{E2374C0C-36A0-87EB-8D02-C2CFC4FB3BAF}"/>
              </a:ext>
            </a:extLst>
          </p:cNvPr>
          <p:cNvSpPr txBox="1"/>
          <p:nvPr/>
        </p:nvSpPr>
        <p:spPr>
          <a:xfrm>
            <a:off x="8566994" y="2415316"/>
            <a:ext cx="2972924" cy="707886"/>
          </a:xfrm>
          <a:prstGeom prst="rect">
            <a:avLst/>
          </a:prstGeom>
          <a:noFill/>
        </p:spPr>
        <p:txBody>
          <a:bodyPr wrap="square" rtlCol="0">
            <a:spAutoFit/>
          </a:bodyPr>
          <a:lstStyle/>
          <a:p>
            <a:pPr algn="r"/>
            <a:r>
              <a:rPr lang="en-GB" sz="2000" dirty="0">
                <a:solidFill>
                  <a:schemeClr val="bg1"/>
                </a:solidFill>
                <a:latin typeface="Montserrat" pitchFamily="2" charset="77"/>
              </a:rPr>
              <a:t>RAG con datos de MS Graph user profile</a:t>
            </a:r>
          </a:p>
        </p:txBody>
      </p:sp>
      <p:sp>
        <p:nvSpPr>
          <p:cNvPr id="3" name="TextBox 2">
            <a:extLst>
              <a:ext uri="{FF2B5EF4-FFF2-40B4-BE49-F238E27FC236}">
                <a16:creationId xmlns:a16="http://schemas.microsoft.com/office/drawing/2014/main" id="{DF77265D-942F-AA8D-E82E-704658BFD002}"/>
              </a:ext>
            </a:extLst>
          </p:cNvPr>
          <p:cNvSpPr txBox="1"/>
          <p:nvPr/>
        </p:nvSpPr>
        <p:spPr>
          <a:xfrm>
            <a:off x="6211419" y="1425965"/>
            <a:ext cx="5328499" cy="923330"/>
          </a:xfrm>
          <a:prstGeom prst="rect">
            <a:avLst/>
          </a:prstGeom>
          <a:noFill/>
        </p:spPr>
        <p:txBody>
          <a:bodyPr wrap="square" rtlCol="0">
            <a:spAutoFit/>
          </a:bodyPr>
          <a:lstStyle/>
          <a:p>
            <a:pPr algn="r"/>
            <a:r>
              <a:rPr lang="en-GB" sz="5400" b="1" dirty="0">
                <a:solidFill>
                  <a:schemeClr val="bg1"/>
                </a:solidFill>
                <a:latin typeface="Montserrat" pitchFamily="2" charset="77"/>
              </a:rPr>
              <a:t>Expert Finder</a:t>
            </a:r>
          </a:p>
        </p:txBody>
      </p:sp>
    </p:spTree>
    <p:extLst>
      <p:ext uri="{BB962C8B-B14F-4D97-AF65-F5344CB8AC3E}">
        <p14:creationId xmlns:p14="http://schemas.microsoft.com/office/powerpoint/2010/main" val="5045344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6" name="Rounded Rectangle 5">
            <a:extLst>
              <a:ext uri="{FF2B5EF4-FFF2-40B4-BE49-F238E27FC236}">
                <a16:creationId xmlns:a16="http://schemas.microsoft.com/office/drawing/2014/main" id="{A327309E-1F99-A51F-E7F6-D7AB0981A4C0}"/>
              </a:ext>
            </a:extLst>
          </p:cNvPr>
          <p:cNvSpPr/>
          <p:nvPr/>
        </p:nvSpPr>
        <p:spPr>
          <a:xfrm>
            <a:off x="536713" y="208722"/>
            <a:ext cx="3200400" cy="6291469"/>
          </a:xfrm>
          <a:custGeom>
            <a:avLst/>
            <a:gdLst>
              <a:gd name="connsiteX0" fmla="*/ 0 w 3200400"/>
              <a:gd name="connsiteY0" fmla="*/ 126736 h 6291469"/>
              <a:gd name="connsiteX1" fmla="*/ 126736 w 3200400"/>
              <a:gd name="connsiteY1" fmla="*/ 0 h 6291469"/>
              <a:gd name="connsiteX2" fmla="*/ 745591 w 3200400"/>
              <a:gd name="connsiteY2" fmla="*/ 0 h 6291469"/>
              <a:gd name="connsiteX3" fmla="*/ 1276038 w 3200400"/>
              <a:gd name="connsiteY3" fmla="*/ 0 h 6291469"/>
              <a:gd name="connsiteX4" fmla="*/ 1924362 w 3200400"/>
              <a:gd name="connsiteY4" fmla="*/ 0 h 6291469"/>
              <a:gd name="connsiteX5" fmla="*/ 2513748 w 3200400"/>
              <a:gd name="connsiteY5" fmla="*/ 0 h 6291469"/>
              <a:gd name="connsiteX6" fmla="*/ 3073664 w 3200400"/>
              <a:gd name="connsiteY6" fmla="*/ 0 h 6291469"/>
              <a:gd name="connsiteX7" fmla="*/ 3200400 w 3200400"/>
              <a:gd name="connsiteY7" fmla="*/ 126736 h 6291469"/>
              <a:gd name="connsiteX8" fmla="*/ 3200400 w 3200400"/>
              <a:gd name="connsiteY8" fmla="*/ 796405 h 6291469"/>
              <a:gd name="connsiteX9" fmla="*/ 3200400 w 3200400"/>
              <a:gd name="connsiteY9" fmla="*/ 1224554 h 6291469"/>
              <a:gd name="connsiteX10" fmla="*/ 3200400 w 3200400"/>
              <a:gd name="connsiteY10" fmla="*/ 1773462 h 6291469"/>
              <a:gd name="connsiteX11" fmla="*/ 3200400 w 3200400"/>
              <a:gd name="connsiteY11" fmla="*/ 2141231 h 6291469"/>
              <a:gd name="connsiteX12" fmla="*/ 3200400 w 3200400"/>
              <a:gd name="connsiteY12" fmla="*/ 2810900 h 6291469"/>
              <a:gd name="connsiteX13" fmla="*/ 3200400 w 3200400"/>
              <a:gd name="connsiteY13" fmla="*/ 3359809 h 6291469"/>
              <a:gd name="connsiteX14" fmla="*/ 3200400 w 3200400"/>
              <a:gd name="connsiteY14" fmla="*/ 4029478 h 6291469"/>
              <a:gd name="connsiteX15" fmla="*/ 3200400 w 3200400"/>
              <a:gd name="connsiteY15" fmla="*/ 4518007 h 6291469"/>
              <a:gd name="connsiteX16" fmla="*/ 3200400 w 3200400"/>
              <a:gd name="connsiteY16" fmla="*/ 4946155 h 6291469"/>
              <a:gd name="connsiteX17" fmla="*/ 3200400 w 3200400"/>
              <a:gd name="connsiteY17" fmla="*/ 5495064 h 6291469"/>
              <a:gd name="connsiteX18" fmla="*/ 3200400 w 3200400"/>
              <a:gd name="connsiteY18" fmla="*/ 6164733 h 6291469"/>
              <a:gd name="connsiteX19" fmla="*/ 3073664 w 3200400"/>
              <a:gd name="connsiteY19" fmla="*/ 6291469 h 6291469"/>
              <a:gd name="connsiteX20" fmla="*/ 2572686 w 3200400"/>
              <a:gd name="connsiteY20" fmla="*/ 6291469 h 6291469"/>
              <a:gd name="connsiteX21" fmla="*/ 1953831 w 3200400"/>
              <a:gd name="connsiteY21" fmla="*/ 6291469 h 6291469"/>
              <a:gd name="connsiteX22" fmla="*/ 1423384 w 3200400"/>
              <a:gd name="connsiteY22" fmla="*/ 6291469 h 6291469"/>
              <a:gd name="connsiteX23" fmla="*/ 804529 w 3200400"/>
              <a:gd name="connsiteY23" fmla="*/ 6291469 h 6291469"/>
              <a:gd name="connsiteX24" fmla="*/ 126736 w 3200400"/>
              <a:gd name="connsiteY24" fmla="*/ 6291469 h 6291469"/>
              <a:gd name="connsiteX25" fmla="*/ 0 w 3200400"/>
              <a:gd name="connsiteY25" fmla="*/ 6164733 h 6291469"/>
              <a:gd name="connsiteX26" fmla="*/ 0 w 3200400"/>
              <a:gd name="connsiteY26" fmla="*/ 5676204 h 6291469"/>
              <a:gd name="connsiteX27" fmla="*/ 0 w 3200400"/>
              <a:gd name="connsiteY27" fmla="*/ 5248055 h 6291469"/>
              <a:gd name="connsiteX28" fmla="*/ 0 w 3200400"/>
              <a:gd name="connsiteY28" fmla="*/ 4699146 h 6291469"/>
              <a:gd name="connsiteX29" fmla="*/ 0 w 3200400"/>
              <a:gd name="connsiteY29" fmla="*/ 4150238 h 6291469"/>
              <a:gd name="connsiteX30" fmla="*/ 0 w 3200400"/>
              <a:gd name="connsiteY30" fmla="*/ 3661709 h 6291469"/>
              <a:gd name="connsiteX31" fmla="*/ 0 w 3200400"/>
              <a:gd name="connsiteY31" fmla="*/ 2992040 h 6291469"/>
              <a:gd name="connsiteX32" fmla="*/ 0 w 3200400"/>
              <a:gd name="connsiteY32" fmla="*/ 2563891 h 6291469"/>
              <a:gd name="connsiteX33" fmla="*/ 0 w 3200400"/>
              <a:gd name="connsiteY33" fmla="*/ 1894222 h 6291469"/>
              <a:gd name="connsiteX34" fmla="*/ 0 w 3200400"/>
              <a:gd name="connsiteY34" fmla="*/ 1466074 h 6291469"/>
              <a:gd name="connsiteX35" fmla="*/ 0 w 3200400"/>
              <a:gd name="connsiteY35" fmla="*/ 856785 h 6291469"/>
              <a:gd name="connsiteX36" fmla="*/ 0 w 3200400"/>
              <a:gd name="connsiteY36" fmla="*/ 126736 h 62914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200400" h="6291469" fill="none" extrusionOk="0">
                <a:moveTo>
                  <a:pt x="0" y="126736"/>
                </a:moveTo>
                <a:cubicBezTo>
                  <a:pt x="14754" y="59668"/>
                  <a:pt x="39718" y="10992"/>
                  <a:pt x="126736" y="0"/>
                </a:cubicBezTo>
                <a:cubicBezTo>
                  <a:pt x="291335" y="-50903"/>
                  <a:pt x="598009" y="26416"/>
                  <a:pt x="745591" y="0"/>
                </a:cubicBezTo>
                <a:cubicBezTo>
                  <a:pt x="893174" y="-26416"/>
                  <a:pt x="1088918" y="22315"/>
                  <a:pt x="1276038" y="0"/>
                </a:cubicBezTo>
                <a:cubicBezTo>
                  <a:pt x="1463158" y="-22315"/>
                  <a:pt x="1706922" y="6994"/>
                  <a:pt x="1924362" y="0"/>
                </a:cubicBezTo>
                <a:cubicBezTo>
                  <a:pt x="2141802" y="-6994"/>
                  <a:pt x="2356137" y="45212"/>
                  <a:pt x="2513748" y="0"/>
                </a:cubicBezTo>
                <a:cubicBezTo>
                  <a:pt x="2671359" y="-45212"/>
                  <a:pt x="2918875" y="22418"/>
                  <a:pt x="3073664" y="0"/>
                </a:cubicBezTo>
                <a:cubicBezTo>
                  <a:pt x="3137519" y="-7024"/>
                  <a:pt x="3212687" y="43447"/>
                  <a:pt x="3200400" y="126736"/>
                </a:cubicBezTo>
                <a:cubicBezTo>
                  <a:pt x="3231768" y="452679"/>
                  <a:pt x="3124690" y="631975"/>
                  <a:pt x="3200400" y="796405"/>
                </a:cubicBezTo>
                <a:cubicBezTo>
                  <a:pt x="3276110" y="960835"/>
                  <a:pt x="3154004" y="1096064"/>
                  <a:pt x="3200400" y="1224554"/>
                </a:cubicBezTo>
                <a:cubicBezTo>
                  <a:pt x="3246796" y="1353044"/>
                  <a:pt x="3183089" y="1528899"/>
                  <a:pt x="3200400" y="1773462"/>
                </a:cubicBezTo>
                <a:cubicBezTo>
                  <a:pt x="3217711" y="2018025"/>
                  <a:pt x="3163260" y="2051360"/>
                  <a:pt x="3200400" y="2141231"/>
                </a:cubicBezTo>
                <a:cubicBezTo>
                  <a:pt x="3237540" y="2231102"/>
                  <a:pt x="3144769" y="2567721"/>
                  <a:pt x="3200400" y="2810900"/>
                </a:cubicBezTo>
                <a:cubicBezTo>
                  <a:pt x="3256031" y="3054079"/>
                  <a:pt x="3178124" y="3127316"/>
                  <a:pt x="3200400" y="3359809"/>
                </a:cubicBezTo>
                <a:cubicBezTo>
                  <a:pt x="3222676" y="3592302"/>
                  <a:pt x="3123401" y="3857945"/>
                  <a:pt x="3200400" y="4029478"/>
                </a:cubicBezTo>
                <a:cubicBezTo>
                  <a:pt x="3277399" y="4201011"/>
                  <a:pt x="3192334" y="4298112"/>
                  <a:pt x="3200400" y="4518007"/>
                </a:cubicBezTo>
                <a:cubicBezTo>
                  <a:pt x="3208466" y="4737902"/>
                  <a:pt x="3177092" y="4769136"/>
                  <a:pt x="3200400" y="4946155"/>
                </a:cubicBezTo>
                <a:cubicBezTo>
                  <a:pt x="3223708" y="5123174"/>
                  <a:pt x="3161738" y="5373479"/>
                  <a:pt x="3200400" y="5495064"/>
                </a:cubicBezTo>
                <a:cubicBezTo>
                  <a:pt x="3239062" y="5616649"/>
                  <a:pt x="3154289" y="6006654"/>
                  <a:pt x="3200400" y="6164733"/>
                </a:cubicBezTo>
                <a:cubicBezTo>
                  <a:pt x="3213120" y="6224269"/>
                  <a:pt x="3143912" y="6284069"/>
                  <a:pt x="3073664" y="6291469"/>
                </a:cubicBezTo>
                <a:cubicBezTo>
                  <a:pt x="2871271" y="6344469"/>
                  <a:pt x="2683417" y="6236029"/>
                  <a:pt x="2572686" y="6291469"/>
                </a:cubicBezTo>
                <a:cubicBezTo>
                  <a:pt x="2461955" y="6346909"/>
                  <a:pt x="2235288" y="6268786"/>
                  <a:pt x="1953831" y="6291469"/>
                </a:cubicBezTo>
                <a:cubicBezTo>
                  <a:pt x="1672374" y="6314152"/>
                  <a:pt x="1631334" y="6259337"/>
                  <a:pt x="1423384" y="6291469"/>
                </a:cubicBezTo>
                <a:cubicBezTo>
                  <a:pt x="1215434" y="6323601"/>
                  <a:pt x="960332" y="6266385"/>
                  <a:pt x="804529" y="6291469"/>
                </a:cubicBezTo>
                <a:cubicBezTo>
                  <a:pt x="648726" y="6316553"/>
                  <a:pt x="376078" y="6243008"/>
                  <a:pt x="126736" y="6291469"/>
                </a:cubicBezTo>
                <a:cubicBezTo>
                  <a:pt x="38963" y="6295741"/>
                  <a:pt x="5748" y="6250493"/>
                  <a:pt x="0" y="6164733"/>
                </a:cubicBezTo>
                <a:cubicBezTo>
                  <a:pt x="-44179" y="6043209"/>
                  <a:pt x="43848" y="5911662"/>
                  <a:pt x="0" y="5676204"/>
                </a:cubicBezTo>
                <a:cubicBezTo>
                  <a:pt x="-43848" y="5440746"/>
                  <a:pt x="672" y="5393866"/>
                  <a:pt x="0" y="5248055"/>
                </a:cubicBezTo>
                <a:cubicBezTo>
                  <a:pt x="-672" y="5102244"/>
                  <a:pt x="42316" y="4952414"/>
                  <a:pt x="0" y="4699146"/>
                </a:cubicBezTo>
                <a:cubicBezTo>
                  <a:pt x="-42316" y="4445878"/>
                  <a:pt x="63807" y="4276551"/>
                  <a:pt x="0" y="4150238"/>
                </a:cubicBezTo>
                <a:cubicBezTo>
                  <a:pt x="-63807" y="4023925"/>
                  <a:pt x="24435" y="3793517"/>
                  <a:pt x="0" y="3661709"/>
                </a:cubicBezTo>
                <a:cubicBezTo>
                  <a:pt x="-24435" y="3529901"/>
                  <a:pt x="40528" y="3172496"/>
                  <a:pt x="0" y="2992040"/>
                </a:cubicBezTo>
                <a:cubicBezTo>
                  <a:pt x="-40528" y="2811584"/>
                  <a:pt x="27806" y="2693787"/>
                  <a:pt x="0" y="2563891"/>
                </a:cubicBezTo>
                <a:cubicBezTo>
                  <a:pt x="-27806" y="2433995"/>
                  <a:pt x="72963" y="2213406"/>
                  <a:pt x="0" y="1894222"/>
                </a:cubicBezTo>
                <a:cubicBezTo>
                  <a:pt x="-72963" y="1575038"/>
                  <a:pt x="42976" y="1581342"/>
                  <a:pt x="0" y="1466074"/>
                </a:cubicBezTo>
                <a:cubicBezTo>
                  <a:pt x="-42976" y="1350806"/>
                  <a:pt x="64386" y="1061727"/>
                  <a:pt x="0" y="856785"/>
                </a:cubicBezTo>
                <a:cubicBezTo>
                  <a:pt x="-64386" y="651843"/>
                  <a:pt x="40532" y="328441"/>
                  <a:pt x="0" y="126736"/>
                </a:cubicBezTo>
                <a:close/>
              </a:path>
              <a:path w="3200400" h="6291469" stroke="0" extrusionOk="0">
                <a:moveTo>
                  <a:pt x="0" y="126736"/>
                </a:moveTo>
                <a:cubicBezTo>
                  <a:pt x="-14168" y="48003"/>
                  <a:pt x="40127" y="6236"/>
                  <a:pt x="126736" y="0"/>
                </a:cubicBezTo>
                <a:cubicBezTo>
                  <a:pt x="361180" y="-15777"/>
                  <a:pt x="518341" y="36420"/>
                  <a:pt x="775060" y="0"/>
                </a:cubicBezTo>
                <a:cubicBezTo>
                  <a:pt x="1031779" y="-36420"/>
                  <a:pt x="1056545" y="35876"/>
                  <a:pt x="1334976" y="0"/>
                </a:cubicBezTo>
                <a:cubicBezTo>
                  <a:pt x="1613407" y="-35876"/>
                  <a:pt x="1627941" y="61683"/>
                  <a:pt x="1865424" y="0"/>
                </a:cubicBezTo>
                <a:cubicBezTo>
                  <a:pt x="2102907" y="-61683"/>
                  <a:pt x="2320971" y="60687"/>
                  <a:pt x="2484278" y="0"/>
                </a:cubicBezTo>
                <a:cubicBezTo>
                  <a:pt x="2647585" y="-60687"/>
                  <a:pt x="2955221" y="57738"/>
                  <a:pt x="3073664" y="0"/>
                </a:cubicBezTo>
                <a:cubicBezTo>
                  <a:pt x="3149713" y="-9854"/>
                  <a:pt x="3196907" y="59811"/>
                  <a:pt x="3200400" y="126736"/>
                </a:cubicBezTo>
                <a:cubicBezTo>
                  <a:pt x="3257990" y="242147"/>
                  <a:pt x="3141040" y="515577"/>
                  <a:pt x="3200400" y="675645"/>
                </a:cubicBezTo>
                <a:cubicBezTo>
                  <a:pt x="3259760" y="835713"/>
                  <a:pt x="3157262" y="883808"/>
                  <a:pt x="3200400" y="1043414"/>
                </a:cubicBezTo>
                <a:cubicBezTo>
                  <a:pt x="3243538" y="1203020"/>
                  <a:pt x="3185112" y="1370565"/>
                  <a:pt x="3200400" y="1592323"/>
                </a:cubicBezTo>
                <a:cubicBezTo>
                  <a:pt x="3215688" y="1814081"/>
                  <a:pt x="3178948" y="1870683"/>
                  <a:pt x="3200400" y="2141231"/>
                </a:cubicBezTo>
                <a:cubicBezTo>
                  <a:pt x="3221852" y="2411779"/>
                  <a:pt x="3194295" y="2447133"/>
                  <a:pt x="3200400" y="2629760"/>
                </a:cubicBezTo>
                <a:cubicBezTo>
                  <a:pt x="3206505" y="2812387"/>
                  <a:pt x="3175201" y="3043093"/>
                  <a:pt x="3200400" y="3299429"/>
                </a:cubicBezTo>
                <a:cubicBezTo>
                  <a:pt x="3225599" y="3555765"/>
                  <a:pt x="3135339" y="3700480"/>
                  <a:pt x="3200400" y="3969098"/>
                </a:cubicBezTo>
                <a:cubicBezTo>
                  <a:pt x="3265461" y="4237716"/>
                  <a:pt x="3199491" y="4207206"/>
                  <a:pt x="3200400" y="4397247"/>
                </a:cubicBezTo>
                <a:cubicBezTo>
                  <a:pt x="3201309" y="4587288"/>
                  <a:pt x="3174809" y="4685034"/>
                  <a:pt x="3200400" y="4946155"/>
                </a:cubicBezTo>
                <a:cubicBezTo>
                  <a:pt x="3225991" y="5207276"/>
                  <a:pt x="3187152" y="5362204"/>
                  <a:pt x="3200400" y="5615824"/>
                </a:cubicBezTo>
                <a:cubicBezTo>
                  <a:pt x="3213648" y="5869444"/>
                  <a:pt x="3198962" y="5994742"/>
                  <a:pt x="3200400" y="6164733"/>
                </a:cubicBezTo>
                <a:cubicBezTo>
                  <a:pt x="3198750" y="6237678"/>
                  <a:pt x="3147270" y="6294153"/>
                  <a:pt x="3073664" y="6291469"/>
                </a:cubicBezTo>
                <a:cubicBezTo>
                  <a:pt x="2884479" y="6295417"/>
                  <a:pt x="2709512" y="6234161"/>
                  <a:pt x="2543217" y="6291469"/>
                </a:cubicBezTo>
                <a:cubicBezTo>
                  <a:pt x="2376922" y="6348777"/>
                  <a:pt x="2189630" y="6240164"/>
                  <a:pt x="1953831" y="6291469"/>
                </a:cubicBezTo>
                <a:cubicBezTo>
                  <a:pt x="1718032" y="6342774"/>
                  <a:pt x="1664218" y="6267766"/>
                  <a:pt x="1423384" y="6291469"/>
                </a:cubicBezTo>
                <a:cubicBezTo>
                  <a:pt x="1182550" y="6315172"/>
                  <a:pt x="1070004" y="6258694"/>
                  <a:pt x="833999" y="6291469"/>
                </a:cubicBezTo>
                <a:cubicBezTo>
                  <a:pt x="597995" y="6324244"/>
                  <a:pt x="271143" y="6210287"/>
                  <a:pt x="126736" y="6291469"/>
                </a:cubicBezTo>
                <a:cubicBezTo>
                  <a:pt x="61000" y="6278372"/>
                  <a:pt x="9055" y="6244518"/>
                  <a:pt x="0" y="6164733"/>
                </a:cubicBezTo>
                <a:cubicBezTo>
                  <a:pt x="-28291" y="5998698"/>
                  <a:pt x="37949" y="5703996"/>
                  <a:pt x="0" y="5495064"/>
                </a:cubicBezTo>
                <a:cubicBezTo>
                  <a:pt x="-37949" y="5286132"/>
                  <a:pt x="38108" y="5182999"/>
                  <a:pt x="0" y="4885775"/>
                </a:cubicBezTo>
                <a:cubicBezTo>
                  <a:pt x="-38108" y="4588551"/>
                  <a:pt x="9827" y="4624636"/>
                  <a:pt x="0" y="4457627"/>
                </a:cubicBezTo>
                <a:cubicBezTo>
                  <a:pt x="-9827" y="4290618"/>
                  <a:pt x="68699" y="4052340"/>
                  <a:pt x="0" y="3848338"/>
                </a:cubicBezTo>
                <a:cubicBezTo>
                  <a:pt x="-68699" y="3644336"/>
                  <a:pt x="10074" y="3643874"/>
                  <a:pt x="0" y="3480569"/>
                </a:cubicBezTo>
                <a:cubicBezTo>
                  <a:pt x="-10074" y="3317264"/>
                  <a:pt x="50140" y="3149235"/>
                  <a:pt x="0" y="2871280"/>
                </a:cubicBezTo>
                <a:cubicBezTo>
                  <a:pt x="-50140" y="2593325"/>
                  <a:pt x="42192" y="2588194"/>
                  <a:pt x="0" y="2443131"/>
                </a:cubicBezTo>
                <a:cubicBezTo>
                  <a:pt x="-42192" y="2298068"/>
                  <a:pt x="18941" y="2189615"/>
                  <a:pt x="0" y="2075362"/>
                </a:cubicBezTo>
                <a:cubicBezTo>
                  <a:pt x="-18941" y="1961109"/>
                  <a:pt x="8920" y="1809800"/>
                  <a:pt x="0" y="1647213"/>
                </a:cubicBezTo>
                <a:cubicBezTo>
                  <a:pt x="-8920" y="1484626"/>
                  <a:pt x="2639" y="1219756"/>
                  <a:pt x="0" y="1037925"/>
                </a:cubicBezTo>
                <a:cubicBezTo>
                  <a:pt x="-2639" y="856094"/>
                  <a:pt x="46169" y="747107"/>
                  <a:pt x="0" y="609776"/>
                </a:cubicBezTo>
                <a:cubicBezTo>
                  <a:pt x="-46169" y="472445"/>
                  <a:pt x="4952" y="342077"/>
                  <a:pt x="0" y="126736"/>
                </a:cubicBezTo>
                <a:close/>
              </a:path>
            </a:pathLst>
          </a:custGeom>
          <a:solidFill>
            <a:schemeClr val="tx1"/>
          </a:solidFill>
          <a:ln w="25400">
            <a:solidFill>
              <a:schemeClr val="accent5"/>
            </a:solidFill>
            <a:prstDash val="dashDot"/>
            <a:extLst>
              <a:ext uri="{C807C97D-BFC1-408E-A445-0C87EB9F89A2}">
                <ask:lineSketchStyleProps xmlns:ask="http://schemas.microsoft.com/office/drawing/2018/sketchyshapes" sd="1219033472">
                  <a:prstGeom prst="roundRect">
                    <a:avLst>
                      <a:gd name="adj" fmla="val 3960"/>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 name="Picture 1" descr="A screenshot of a computer&#10;&#10;Description automatically generated">
            <a:extLst>
              <a:ext uri="{FF2B5EF4-FFF2-40B4-BE49-F238E27FC236}">
                <a16:creationId xmlns:a16="http://schemas.microsoft.com/office/drawing/2014/main" id="{A640B5D4-9FC7-A010-A285-33222009C08D}"/>
              </a:ext>
            </a:extLst>
          </p:cNvPr>
          <p:cNvPicPr>
            <a:picLocks noChangeAspect="1"/>
          </p:cNvPicPr>
          <p:nvPr/>
        </p:nvPicPr>
        <p:blipFill>
          <a:blip r:embed="rId2"/>
          <a:stretch>
            <a:fillRect/>
          </a:stretch>
        </p:blipFill>
        <p:spPr>
          <a:xfrm>
            <a:off x="1039286" y="775845"/>
            <a:ext cx="2006161" cy="5485211"/>
          </a:xfrm>
          <a:prstGeom prst="rect">
            <a:avLst/>
          </a:prstGeom>
        </p:spPr>
      </p:pic>
      <p:sp>
        <p:nvSpPr>
          <p:cNvPr id="4" name="Rounded Rectangle 3">
            <a:extLst>
              <a:ext uri="{FF2B5EF4-FFF2-40B4-BE49-F238E27FC236}">
                <a16:creationId xmlns:a16="http://schemas.microsoft.com/office/drawing/2014/main" id="{65FC91C5-0A62-431B-26BE-6DA6E53D9D57}"/>
              </a:ext>
            </a:extLst>
          </p:cNvPr>
          <p:cNvSpPr/>
          <p:nvPr/>
        </p:nvSpPr>
        <p:spPr>
          <a:xfrm>
            <a:off x="4631635" y="1719470"/>
            <a:ext cx="7106478" cy="3597965"/>
          </a:xfrm>
          <a:custGeom>
            <a:avLst/>
            <a:gdLst>
              <a:gd name="connsiteX0" fmla="*/ 0 w 7106478"/>
              <a:gd name="connsiteY0" fmla="*/ 142479 h 3597965"/>
              <a:gd name="connsiteX1" fmla="*/ 142479 w 7106478"/>
              <a:gd name="connsiteY1" fmla="*/ 0 h 3597965"/>
              <a:gd name="connsiteX2" fmla="*/ 506293 w 7106478"/>
              <a:gd name="connsiteY2" fmla="*/ 0 h 3597965"/>
              <a:gd name="connsiteX3" fmla="*/ 1006538 w 7106478"/>
              <a:gd name="connsiteY3" fmla="*/ 0 h 3597965"/>
              <a:gd name="connsiteX4" fmla="*/ 1643213 w 7106478"/>
              <a:gd name="connsiteY4" fmla="*/ 0 h 3597965"/>
              <a:gd name="connsiteX5" fmla="*/ 2075243 w 7106478"/>
              <a:gd name="connsiteY5" fmla="*/ 0 h 3597965"/>
              <a:gd name="connsiteX6" fmla="*/ 2643703 w 7106478"/>
              <a:gd name="connsiteY6" fmla="*/ 0 h 3597965"/>
              <a:gd name="connsiteX7" fmla="*/ 3007517 w 7106478"/>
              <a:gd name="connsiteY7" fmla="*/ 0 h 3597965"/>
              <a:gd name="connsiteX8" fmla="*/ 3712408 w 7106478"/>
              <a:gd name="connsiteY8" fmla="*/ 0 h 3597965"/>
              <a:gd name="connsiteX9" fmla="*/ 4280868 w 7106478"/>
              <a:gd name="connsiteY9" fmla="*/ 0 h 3597965"/>
              <a:gd name="connsiteX10" fmla="*/ 4985758 w 7106478"/>
              <a:gd name="connsiteY10" fmla="*/ 0 h 3597965"/>
              <a:gd name="connsiteX11" fmla="*/ 5486003 w 7106478"/>
              <a:gd name="connsiteY11" fmla="*/ 0 h 3597965"/>
              <a:gd name="connsiteX12" fmla="*/ 5918033 w 7106478"/>
              <a:gd name="connsiteY12" fmla="*/ 0 h 3597965"/>
              <a:gd name="connsiteX13" fmla="*/ 6963999 w 7106478"/>
              <a:gd name="connsiteY13" fmla="*/ 0 h 3597965"/>
              <a:gd name="connsiteX14" fmla="*/ 7106478 w 7106478"/>
              <a:gd name="connsiteY14" fmla="*/ 142479 h 3597965"/>
              <a:gd name="connsiteX15" fmla="*/ 7106478 w 7106478"/>
              <a:gd name="connsiteY15" fmla="*/ 694647 h 3597965"/>
              <a:gd name="connsiteX16" fmla="*/ 7106478 w 7106478"/>
              <a:gd name="connsiteY16" fmla="*/ 1313075 h 3597965"/>
              <a:gd name="connsiteX17" fmla="*/ 7106478 w 7106478"/>
              <a:gd name="connsiteY17" fmla="*/ 1898373 h 3597965"/>
              <a:gd name="connsiteX18" fmla="*/ 7106478 w 7106478"/>
              <a:gd name="connsiteY18" fmla="*/ 2384280 h 3597965"/>
              <a:gd name="connsiteX19" fmla="*/ 7106478 w 7106478"/>
              <a:gd name="connsiteY19" fmla="*/ 2969578 h 3597965"/>
              <a:gd name="connsiteX20" fmla="*/ 7106478 w 7106478"/>
              <a:gd name="connsiteY20" fmla="*/ 3455486 h 3597965"/>
              <a:gd name="connsiteX21" fmla="*/ 6963999 w 7106478"/>
              <a:gd name="connsiteY21" fmla="*/ 3597965 h 3597965"/>
              <a:gd name="connsiteX22" fmla="*/ 6463754 w 7106478"/>
              <a:gd name="connsiteY22" fmla="*/ 3597965 h 3597965"/>
              <a:gd name="connsiteX23" fmla="*/ 6031725 w 7106478"/>
              <a:gd name="connsiteY23" fmla="*/ 3597965 h 3597965"/>
              <a:gd name="connsiteX24" fmla="*/ 5463265 w 7106478"/>
              <a:gd name="connsiteY24" fmla="*/ 3597965 h 3597965"/>
              <a:gd name="connsiteX25" fmla="*/ 4894805 w 7106478"/>
              <a:gd name="connsiteY25" fmla="*/ 3597965 h 3597965"/>
              <a:gd name="connsiteX26" fmla="*/ 4394560 w 7106478"/>
              <a:gd name="connsiteY26" fmla="*/ 3597965 h 3597965"/>
              <a:gd name="connsiteX27" fmla="*/ 3689669 w 7106478"/>
              <a:gd name="connsiteY27" fmla="*/ 3597965 h 3597965"/>
              <a:gd name="connsiteX28" fmla="*/ 3257640 w 7106478"/>
              <a:gd name="connsiteY28" fmla="*/ 3597965 h 3597965"/>
              <a:gd name="connsiteX29" fmla="*/ 2552749 w 7106478"/>
              <a:gd name="connsiteY29" fmla="*/ 3597965 h 3597965"/>
              <a:gd name="connsiteX30" fmla="*/ 2120720 w 7106478"/>
              <a:gd name="connsiteY30" fmla="*/ 3597965 h 3597965"/>
              <a:gd name="connsiteX31" fmla="*/ 1484045 w 7106478"/>
              <a:gd name="connsiteY31" fmla="*/ 3597965 h 3597965"/>
              <a:gd name="connsiteX32" fmla="*/ 779154 w 7106478"/>
              <a:gd name="connsiteY32" fmla="*/ 3597965 h 3597965"/>
              <a:gd name="connsiteX33" fmla="*/ 142479 w 7106478"/>
              <a:gd name="connsiteY33" fmla="*/ 3597965 h 3597965"/>
              <a:gd name="connsiteX34" fmla="*/ 0 w 7106478"/>
              <a:gd name="connsiteY34" fmla="*/ 3455486 h 3597965"/>
              <a:gd name="connsiteX35" fmla="*/ 0 w 7106478"/>
              <a:gd name="connsiteY35" fmla="*/ 2936448 h 3597965"/>
              <a:gd name="connsiteX36" fmla="*/ 0 w 7106478"/>
              <a:gd name="connsiteY36" fmla="*/ 2384280 h 3597965"/>
              <a:gd name="connsiteX37" fmla="*/ 0 w 7106478"/>
              <a:gd name="connsiteY37" fmla="*/ 1865243 h 3597965"/>
              <a:gd name="connsiteX38" fmla="*/ 0 w 7106478"/>
              <a:gd name="connsiteY38" fmla="*/ 1346205 h 3597965"/>
              <a:gd name="connsiteX39" fmla="*/ 0 w 7106478"/>
              <a:gd name="connsiteY39" fmla="*/ 827167 h 3597965"/>
              <a:gd name="connsiteX40" fmla="*/ 0 w 7106478"/>
              <a:gd name="connsiteY40" fmla="*/ 142479 h 35979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7106478" h="3597965" fill="none" extrusionOk="0">
                <a:moveTo>
                  <a:pt x="0" y="142479"/>
                </a:moveTo>
                <a:cubicBezTo>
                  <a:pt x="-1299" y="61470"/>
                  <a:pt x="42900" y="9709"/>
                  <a:pt x="142479" y="0"/>
                </a:cubicBezTo>
                <a:cubicBezTo>
                  <a:pt x="265028" y="-32004"/>
                  <a:pt x="421128" y="27843"/>
                  <a:pt x="506293" y="0"/>
                </a:cubicBezTo>
                <a:cubicBezTo>
                  <a:pt x="591458" y="-27843"/>
                  <a:pt x="758818" y="55282"/>
                  <a:pt x="1006538" y="0"/>
                </a:cubicBezTo>
                <a:cubicBezTo>
                  <a:pt x="1254258" y="-55282"/>
                  <a:pt x="1369437" y="69869"/>
                  <a:pt x="1643213" y="0"/>
                </a:cubicBezTo>
                <a:cubicBezTo>
                  <a:pt x="1916990" y="-69869"/>
                  <a:pt x="1939348" y="30662"/>
                  <a:pt x="2075243" y="0"/>
                </a:cubicBezTo>
                <a:cubicBezTo>
                  <a:pt x="2211138" y="-30662"/>
                  <a:pt x="2502273" y="55186"/>
                  <a:pt x="2643703" y="0"/>
                </a:cubicBezTo>
                <a:cubicBezTo>
                  <a:pt x="2785133" y="-55186"/>
                  <a:pt x="2888543" y="17522"/>
                  <a:pt x="3007517" y="0"/>
                </a:cubicBezTo>
                <a:cubicBezTo>
                  <a:pt x="3126491" y="-17522"/>
                  <a:pt x="3368305" y="69286"/>
                  <a:pt x="3712408" y="0"/>
                </a:cubicBezTo>
                <a:cubicBezTo>
                  <a:pt x="4056511" y="-69286"/>
                  <a:pt x="4075136" y="64248"/>
                  <a:pt x="4280868" y="0"/>
                </a:cubicBezTo>
                <a:cubicBezTo>
                  <a:pt x="4486600" y="-64248"/>
                  <a:pt x="4822000" y="47134"/>
                  <a:pt x="4985758" y="0"/>
                </a:cubicBezTo>
                <a:cubicBezTo>
                  <a:pt x="5149516" y="-47134"/>
                  <a:pt x="5261509" y="15184"/>
                  <a:pt x="5486003" y="0"/>
                </a:cubicBezTo>
                <a:cubicBezTo>
                  <a:pt x="5710497" y="-15184"/>
                  <a:pt x="5703570" y="6671"/>
                  <a:pt x="5918033" y="0"/>
                </a:cubicBezTo>
                <a:cubicBezTo>
                  <a:pt x="6132496" y="-6671"/>
                  <a:pt x="6553707" y="49267"/>
                  <a:pt x="6963999" y="0"/>
                </a:cubicBezTo>
                <a:cubicBezTo>
                  <a:pt x="7030081" y="4422"/>
                  <a:pt x="7106331" y="56460"/>
                  <a:pt x="7106478" y="142479"/>
                </a:cubicBezTo>
                <a:cubicBezTo>
                  <a:pt x="7115595" y="266746"/>
                  <a:pt x="7068441" y="521154"/>
                  <a:pt x="7106478" y="694647"/>
                </a:cubicBezTo>
                <a:cubicBezTo>
                  <a:pt x="7144515" y="868140"/>
                  <a:pt x="7097741" y="1085210"/>
                  <a:pt x="7106478" y="1313075"/>
                </a:cubicBezTo>
                <a:cubicBezTo>
                  <a:pt x="7115215" y="1540940"/>
                  <a:pt x="7060394" y="1670549"/>
                  <a:pt x="7106478" y="1898373"/>
                </a:cubicBezTo>
                <a:cubicBezTo>
                  <a:pt x="7152562" y="2126197"/>
                  <a:pt x="7098702" y="2212595"/>
                  <a:pt x="7106478" y="2384280"/>
                </a:cubicBezTo>
                <a:cubicBezTo>
                  <a:pt x="7114254" y="2555965"/>
                  <a:pt x="7073532" y="2749049"/>
                  <a:pt x="7106478" y="2969578"/>
                </a:cubicBezTo>
                <a:cubicBezTo>
                  <a:pt x="7139424" y="3190107"/>
                  <a:pt x="7064584" y="3348147"/>
                  <a:pt x="7106478" y="3455486"/>
                </a:cubicBezTo>
                <a:cubicBezTo>
                  <a:pt x="7099485" y="3535855"/>
                  <a:pt x="7047233" y="3610430"/>
                  <a:pt x="6963999" y="3597965"/>
                </a:cubicBezTo>
                <a:cubicBezTo>
                  <a:pt x="6821702" y="3603825"/>
                  <a:pt x="6628333" y="3560182"/>
                  <a:pt x="6463754" y="3597965"/>
                </a:cubicBezTo>
                <a:cubicBezTo>
                  <a:pt x="6299176" y="3635748"/>
                  <a:pt x="6209060" y="3578155"/>
                  <a:pt x="6031725" y="3597965"/>
                </a:cubicBezTo>
                <a:cubicBezTo>
                  <a:pt x="5854390" y="3617775"/>
                  <a:pt x="5687707" y="3576581"/>
                  <a:pt x="5463265" y="3597965"/>
                </a:cubicBezTo>
                <a:cubicBezTo>
                  <a:pt x="5238823" y="3619349"/>
                  <a:pt x="5055134" y="3538696"/>
                  <a:pt x="4894805" y="3597965"/>
                </a:cubicBezTo>
                <a:cubicBezTo>
                  <a:pt x="4734476" y="3657234"/>
                  <a:pt x="4531288" y="3589784"/>
                  <a:pt x="4394560" y="3597965"/>
                </a:cubicBezTo>
                <a:cubicBezTo>
                  <a:pt x="4257833" y="3606146"/>
                  <a:pt x="4039577" y="3520202"/>
                  <a:pt x="3689669" y="3597965"/>
                </a:cubicBezTo>
                <a:cubicBezTo>
                  <a:pt x="3339761" y="3675728"/>
                  <a:pt x="3345986" y="3570187"/>
                  <a:pt x="3257640" y="3597965"/>
                </a:cubicBezTo>
                <a:cubicBezTo>
                  <a:pt x="3169294" y="3625743"/>
                  <a:pt x="2843164" y="3588517"/>
                  <a:pt x="2552749" y="3597965"/>
                </a:cubicBezTo>
                <a:cubicBezTo>
                  <a:pt x="2262334" y="3607413"/>
                  <a:pt x="2270345" y="3588870"/>
                  <a:pt x="2120720" y="3597965"/>
                </a:cubicBezTo>
                <a:cubicBezTo>
                  <a:pt x="1971095" y="3607060"/>
                  <a:pt x="1722593" y="3560789"/>
                  <a:pt x="1484045" y="3597965"/>
                </a:cubicBezTo>
                <a:cubicBezTo>
                  <a:pt x="1245498" y="3635141"/>
                  <a:pt x="978090" y="3536859"/>
                  <a:pt x="779154" y="3597965"/>
                </a:cubicBezTo>
                <a:cubicBezTo>
                  <a:pt x="580218" y="3659071"/>
                  <a:pt x="336819" y="3583539"/>
                  <a:pt x="142479" y="3597965"/>
                </a:cubicBezTo>
                <a:cubicBezTo>
                  <a:pt x="64980" y="3613160"/>
                  <a:pt x="-16692" y="3527904"/>
                  <a:pt x="0" y="3455486"/>
                </a:cubicBezTo>
                <a:cubicBezTo>
                  <a:pt x="-19743" y="3347204"/>
                  <a:pt x="55341" y="3109317"/>
                  <a:pt x="0" y="2936448"/>
                </a:cubicBezTo>
                <a:cubicBezTo>
                  <a:pt x="-55341" y="2763579"/>
                  <a:pt x="63578" y="2605565"/>
                  <a:pt x="0" y="2384280"/>
                </a:cubicBezTo>
                <a:cubicBezTo>
                  <a:pt x="-63578" y="2162995"/>
                  <a:pt x="14212" y="2089852"/>
                  <a:pt x="0" y="1865243"/>
                </a:cubicBezTo>
                <a:cubicBezTo>
                  <a:pt x="-14212" y="1640634"/>
                  <a:pt x="24372" y="1509432"/>
                  <a:pt x="0" y="1346205"/>
                </a:cubicBezTo>
                <a:cubicBezTo>
                  <a:pt x="-24372" y="1182978"/>
                  <a:pt x="41284" y="1020600"/>
                  <a:pt x="0" y="827167"/>
                </a:cubicBezTo>
                <a:cubicBezTo>
                  <a:pt x="-41284" y="633734"/>
                  <a:pt x="21297" y="303317"/>
                  <a:pt x="0" y="142479"/>
                </a:cubicBezTo>
                <a:close/>
              </a:path>
              <a:path w="7106478" h="3597965" stroke="0" extrusionOk="0">
                <a:moveTo>
                  <a:pt x="0" y="142479"/>
                </a:moveTo>
                <a:cubicBezTo>
                  <a:pt x="-5668" y="60294"/>
                  <a:pt x="49648" y="5308"/>
                  <a:pt x="142479" y="0"/>
                </a:cubicBezTo>
                <a:cubicBezTo>
                  <a:pt x="310591" y="-70143"/>
                  <a:pt x="566717" y="17253"/>
                  <a:pt x="847369" y="0"/>
                </a:cubicBezTo>
                <a:cubicBezTo>
                  <a:pt x="1128021" y="-17253"/>
                  <a:pt x="1222648" y="1802"/>
                  <a:pt x="1347614" y="0"/>
                </a:cubicBezTo>
                <a:cubicBezTo>
                  <a:pt x="1472580" y="-1802"/>
                  <a:pt x="1625422" y="37020"/>
                  <a:pt x="1779644" y="0"/>
                </a:cubicBezTo>
                <a:cubicBezTo>
                  <a:pt x="1933866" y="-37020"/>
                  <a:pt x="2141412" y="36914"/>
                  <a:pt x="2416319" y="0"/>
                </a:cubicBezTo>
                <a:cubicBezTo>
                  <a:pt x="2691226" y="-36914"/>
                  <a:pt x="2718361" y="47211"/>
                  <a:pt x="2916564" y="0"/>
                </a:cubicBezTo>
                <a:cubicBezTo>
                  <a:pt x="3114767" y="-47211"/>
                  <a:pt x="3284336" y="51623"/>
                  <a:pt x="3621454" y="0"/>
                </a:cubicBezTo>
                <a:cubicBezTo>
                  <a:pt x="3958572" y="-51623"/>
                  <a:pt x="3917630" y="14703"/>
                  <a:pt x="4053484" y="0"/>
                </a:cubicBezTo>
                <a:cubicBezTo>
                  <a:pt x="4189338" y="-14703"/>
                  <a:pt x="4479218" y="75653"/>
                  <a:pt x="4758374" y="0"/>
                </a:cubicBezTo>
                <a:cubicBezTo>
                  <a:pt x="5037530" y="-75653"/>
                  <a:pt x="5018827" y="32758"/>
                  <a:pt x="5122189" y="0"/>
                </a:cubicBezTo>
                <a:cubicBezTo>
                  <a:pt x="5225552" y="-32758"/>
                  <a:pt x="5435030" y="10677"/>
                  <a:pt x="5690649" y="0"/>
                </a:cubicBezTo>
                <a:cubicBezTo>
                  <a:pt x="5946268" y="-10677"/>
                  <a:pt x="6024438" y="49027"/>
                  <a:pt x="6259109" y="0"/>
                </a:cubicBezTo>
                <a:cubicBezTo>
                  <a:pt x="6493780" y="-49027"/>
                  <a:pt x="6628360" y="65999"/>
                  <a:pt x="6963999" y="0"/>
                </a:cubicBezTo>
                <a:cubicBezTo>
                  <a:pt x="7049663" y="8544"/>
                  <a:pt x="7109372" y="61256"/>
                  <a:pt x="7106478" y="142479"/>
                </a:cubicBezTo>
                <a:cubicBezTo>
                  <a:pt x="7133658" y="257134"/>
                  <a:pt x="7096712" y="583173"/>
                  <a:pt x="7106478" y="694647"/>
                </a:cubicBezTo>
                <a:cubicBezTo>
                  <a:pt x="7116244" y="806121"/>
                  <a:pt x="7088920" y="1011679"/>
                  <a:pt x="7106478" y="1246815"/>
                </a:cubicBezTo>
                <a:cubicBezTo>
                  <a:pt x="7124036" y="1481951"/>
                  <a:pt x="7074932" y="1582378"/>
                  <a:pt x="7106478" y="1865243"/>
                </a:cubicBezTo>
                <a:cubicBezTo>
                  <a:pt x="7138024" y="2148108"/>
                  <a:pt x="7091327" y="2192277"/>
                  <a:pt x="7106478" y="2417410"/>
                </a:cubicBezTo>
                <a:cubicBezTo>
                  <a:pt x="7121629" y="2642543"/>
                  <a:pt x="7060776" y="2707813"/>
                  <a:pt x="7106478" y="2870188"/>
                </a:cubicBezTo>
                <a:cubicBezTo>
                  <a:pt x="7152180" y="3032563"/>
                  <a:pt x="7066697" y="3174953"/>
                  <a:pt x="7106478" y="3455486"/>
                </a:cubicBezTo>
                <a:cubicBezTo>
                  <a:pt x="7109353" y="3532470"/>
                  <a:pt x="7039507" y="3603015"/>
                  <a:pt x="6963999" y="3597965"/>
                </a:cubicBezTo>
                <a:cubicBezTo>
                  <a:pt x="6791452" y="3629542"/>
                  <a:pt x="6653205" y="3588603"/>
                  <a:pt x="6463754" y="3597965"/>
                </a:cubicBezTo>
                <a:cubicBezTo>
                  <a:pt x="6274304" y="3607327"/>
                  <a:pt x="6147033" y="3573812"/>
                  <a:pt x="5895294" y="3597965"/>
                </a:cubicBezTo>
                <a:cubicBezTo>
                  <a:pt x="5643555" y="3622118"/>
                  <a:pt x="5683936" y="3562931"/>
                  <a:pt x="5531480" y="3597965"/>
                </a:cubicBezTo>
                <a:cubicBezTo>
                  <a:pt x="5379024" y="3632999"/>
                  <a:pt x="5291185" y="3572331"/>
                  <a:pt x="5167665" y="3597965"/>
                </a:cubicBezTo>
                <a:cubicBezTo>
                  <a:pt x="5044145" y="3623599"/>
                  <a:pt x="4713242" y="3532009"/>
                  <a:pt x="4599205" y="3597965"/>
                </a:cubicBezTo>
                <a:cubicBezTo>
                  <a:pt x="4485168" y="3663921"/>
                  <a:pt x="4314516" y="3570267"/>
                  <a:pt x="4167176" y="3597965"/>
                </a:cubicBezTo>
                <a:cubicBezTo>
                  <a:pt x="4019836" y="3625663"/>
                  <a:pt x="3818378" y="3538644"/>
                  <a:pt x="3530501" y="3597965"/>
                </a:cubicBezTo>
                <a:cubicBezTo>
                  <a:pt x="3242625" y="3657286"/>
                  <a:pt x="3265910" y="3566432"/>
                  <a:pt x="3098471" y="3597965"/>
                </a:cubicBezTo>
                <a:cubicBezTo>
                  <a:pt x="2931032" y="3629498"/>
                  <a:pt x="2592265" y="3529592"/>
                  <a:pt x="2461796" y="3597965"/>
                </a:cubicBezTo>
                <a:cubicBezTo>
                  <a:pt x="2331327" y="3666338"/>
                  <a:pt x="2193423" y="3593583"/>
                  <a:pt x="2097981" y="3597965"/>
                </a:cubicBezTo>
                <a:cubicBezTo>
                  <a:pt x="2002540" y="3602347"/>
                  <a:pt x="1706041" y="3569374"/>
                  <a:pt x="1461306" y="3597965"/>
                </a:cubicBezTo>
                <a:cubicBezTo>
                  <a:pt x="1216571" y="3626556"/>
                  <a:pt x="1153408" y="3561609"/>
                  <a:pt x="1029277" y="3597965"/>
                </a:cubicBezTo>
                <a:cubicBezTo>
                  <a:pt x="905146" y="3634321"/>
                  <a:pt x="788803" y="3556026"/>
                  <a:pt x="665462" y="3597965"/>
                </a:cubicBezTo>
                <a:cubicBezTo>
                  <a:pt x="542121" y="3639904"/>
                  <a:pt x="377987" y="3581296"/>
                  <a:pt x="142479" y="3597965"/>
                </a:cubicBezTo>
                <a:cubicBezTo>
                  <a:pt x="62033" y="3604538"/>
                  <a:pt x="14850" y="3538434"/>
                  <a:pt x="0" y="3455486"/>
                </a:cubicBezTo>
                <a:cubicBezTo>
                  <a:pt x="-23017" y="3283299"/>
                  <a:pt x="32035" y="3134994"/>
                  <a:pt x="0" y="2870188"/>
                </a:cubicBezTo>
                <a:cubicBezTo>
                  <a:pt x="-32035" y="2605382"/>
                  <a:pt x="9294" y="2505380"/>
                  <a:pt x="0" y="2384280"/>
                </a:cubicBezTo>
                <a:cubicBezTo>
                  <a:pt x="-9294" y="2263180"/>
                  <a:pt x="34425" y="2040458"/>
                  <a:pt x="0" y="1865243"/>
                </a:cubicBezTo>
                <a:cubicBezTo>
                  <a:pt x="-34425" y="1690028"/>
                  <a:pt x="17284" y="1478621"/>
                  <a:pt x="0" y="1313075"/>
                </a:cubicBezTo>
                <a:cubicBezTo>
                  <a:pt x="-17284" y="1147529"/>
                  <a:pt x="23545" y="931522"/>
                  <a:pt x="0" y="827167"/>
                </a:cubicBezTo>
                <a:cubicBezTo>
                  <a:pt x="-23545" y="722812"/>
                  <a:pt x="41268" y="420136"/>
                  <a:pt x="0" y="142479"/>
                </a:cubicBezTo>
                <a:close/>
              </a:path>
            </a:pathLst>
          </a:custGeom>
          <a:solidFill>
            <a:schemeClr val="tx1"/>
          </a:solidFill>
          <a:ln w="25400">
            <a:prstDash val="dashDot"/>
            <a:extLst>
              <a:ext uri="{C807C97D-BFC1-408E-A445-0C87EB9F89A2}">
                <ask:lineSketchStyleProps xmlns:ask="http://schemas.microsoft.com/office/drawing/2018/sketchyshapes" sd="1219033472">
                  <a:prstGeom prst="roundRect">
                    <a:avLst>
                      <a:gd name="adj" fmla="val 3960"/>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3" name="Picture 2" descr="A diagram of a diagram&#10;&#10;Description automatically generated">
            <a:extLst>
              <a:ext uri="{FF2B5EF4-FFF2-40B4-BE49-F238E27FC236}">
                <a16:creationId xmlns:a16="http://schemas.microsoft.com/office/drawing/2014/main" id="{4929E993-2392-BB59-767F-792E573B99F3}"/>
              </a:ext>
            </a:extLst>
          </p:cNvPr>
          <p:cNvPicPr>
            <a:picLocks noChangeAspect="1"/>
          </p:cNvPicPr>
          <p:nvPr/>
        </p:nvPicPr>
        <p:blipFill>
          <a:blip r:embed="rId3"/>
          <a:stretch>
            <a:fillRect/>
          </a:stretch>
        </p:blipFill>
        <p:spPr>
          <a:xfrm>
            <a:off x="4859207" y="1986039"/>
            <a:ext cx="6691069" cy="2885922"/>
          </a:xfrm>
          <a:prstGeom prst="rect">
            <a:avLst/>
          </a:prstGeom>
        </p:spPr>
      </p:pic>
      <p:sp>
        <p:nvSpPr>
          <p:cNvPr id="5" name="TextBox 4">
            <a:extLst>
              <a:ext uri="{FF2B5EF4-FFF2-40B4-BE49-F238E27FC236}">
                <a16:creationId xmlns:a16="http://schemas.microsoft.com/office/drawing/2014/main" id="{CA98AA82-0FD0-5BDE-DBD9-9844AB00F20B}"/>
              </a:ext>
            </a:extLst>
          </p:cNvPr>
          <p:cNvSpPr txBox="1"/>
          <p:nvPr/>
        </p:nvSpPr>
        <p:spPr>
          <a:xfrm>
            <a:off x="4631635" y="1801373"/>
            <a:ext cx="7023652" cy="369332"/>
          </a:xfrm>
          <a:prstGeom prst="rect">
            <a:avLst/>
          </a:prstGeom>
          <a:noFill/>
        </p:spPr>
        <p:txBody>
          <a:bodyPr wrap="square" rtlCol="0">
            <a:spAutoFit/>
          </a:bodyPr>
          <a:lstStyle/>
          <a:p>
            <a:pPr algn="r"/>
            <a:r>
              <a:rPr lang="en-GB" dirty="0">
                <a:solidFill>
                  <a:schemeClr val="bg1"/>
                </a:solidFill>
                <a:latin typeface="Bradley Hand" pitchFamily="2" charset="77"/>
              </a:rPr>
              <a:t>Retrieval – Augmented - Generation</a:t>
            </a:r>
          </a:p>
        </p:txBody>
      </p:sp>
      <p:sp>
        <p:nvSpPr>
          <p:cNvPr id="7" name="TextBox 6">
            <a:extLst>
              <a:ext uri="{FF2B5EF4-FFF2-40B4-BE49-F238E27FC236}">
                <a16:creationId xmlns:a16="http://schemas.microsoft.com/office/drawing/2014/main" id="{3042F993-56CE-E791-1895-5E8CEB770B1B}"/>
              </a:ext>
            </a:extLst>
          </p:cNvPr>
          <p:cNvSpPr txBox="1"/>
          <p:nvPr/>
        </p:nvSpPr>
        <p:spPr>
          <a:xfrm>
            <a:off x="536713" y="307618"/>
            <a:ext cx="3200400" cy="369332"/>
          </a:xfrm>
          <a:prstGeom prst="rect">
            <a:avLst/>
          </a:prstGeom>
          <a:noFill/>
        </p:spPr>
        <p:txBody>
          <a:bodyPr wrap="square" rtlCol="0">
            <a:spAutoFit/>
          </a:bodyPr>
          <a:lstStyle/>
          <a:p>
            <a:pPr algn="r"/>
            <a:r>
              <a:rPr lang="en-GB" dirty="0">
                <a:solidFill>
                  <a:schemeClr val="bg1"/>
                </a:solidFill>
                <a:latin typeface="Bradley Hand" pitchFamily="2" charset="77"/>
              </a:rPr>
              <a:t>Indexing</a:t>
            </a:r>
          </a:p>
        </p:txBody>
      </p:sp>
    </p:spTree>
    <p:extLst>
      <p:ext uri="{BB962C8B-B14F-4D97-AF65-F5344CB8AC3E}">
        <p14:creationId xmlns:p14="http://schemas.microsoft.com/office/powerpoint/2010/main" val="25216388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73E8B-23AE-1233-899E-7813A3400F6B}"/>
              </a:ext>
            </a:extLst>
          </p:cNvPr>
          <p:cNvSpPr>
            <a:spLocks noGrp="1"/>
          </p:cNvSpPr>
          <p:nvPr>
            <p:ph type="title"/>
          </p:nvPr>
        </p:nvSpPr>
        <p:spPr/>
        <p:txBody>
          <a:bodyPr/>
          <a:lstStyle/>
          <a:p>
            <a:r>
              <a:rPr lang="en-US" dirty="0"/>
              <a:t>From POC </a:t>
            </a:r>
            <a:r>
              <a:rPr lang="en-US" dirty="0">
                <a:sym typeface="Wingdings" panose="05000000000000000000" pitchFamily="2" charset="2"/>
              </a:rPr>
              <a:t> PROD:  The </a:t>
            </a:r>
            <a:r>
              <a:rPr lang="en-US" dirty="0"/>
              <a:t>Top Questions</a:t>
            </a:r>
          </a:p>
        </p:txBody>
      </p:sp>
      <p:sp>
        <p:nvSpPr>
          <p:cNvPr id="5" name="Text Placeholder 4">
            <a:extLst>
              <a:ext uri="{FF2B5EF4-FFF2-40B4-BE49-F238E27FC236}">
                <a16:creationId xmlns:a16="http://schemas.microsoft.com/office/drawing/2014/main" id="{913008FF-3EE6-AD17-D947-007C1462B1FC}"/>
              </a:ext>
            </a:extLst>
          </p:cNvPr>
          <p:cNvSpPr>
            <a:spLocks noGrp="1"/>
          </p:cNvSpPr>
          <p:nvPr>
            <p:ph type="body" sz="quarter" idx="16"/>
          </p:nvPr>
        </p:nvSpPr>
        <p:spPr>
          <a:xfrm>
            <a:off x="847725" y="1622940"/>
            <a:ext cx="3001900" cy="307777"/>
          </a:xfrm>
        </p:spPr>
        <p:txBody>
          <a:bodyPr anchor="ctr"/>
          <a:lstStyle/>
          <a:p>
            <a:r>
              <a:rPr lang="en-US" sz="1600" b="1" spc="0" dirty="0">
                <a:solidFill>
                  <a:srgbClr val="333333"/>
                </a:solidFill>
                <a:latin typeface="+mn-lt"/>
              </a:rPr>
              <a:t>Cost / Config / Scale</a:t>
            </a:r>
          </a:p>
        </p:txBody>
      </p:sp>
      <p:sp>
        <p:nvSpPr>
          <p:cNvPr id="3" name="Content Placeholder 2">
            <a:extLst>
              <a:ext uri="{FF2B5EF4-FFF2-40B4-BE49-F238E27FC236}">
                <a16:creationId xmlns:a16="http://schemas.microsoft.com/office/drawing/2014/main" id="{2DE850D2-388B-618F-C22D-646F86CCC872}"/>
              </a:ext>
            </a:extLst>
          </p:cNvPr>
          <p:cNvSpPr>
            <a:spLocks noGrp="1"/>
          </p:cNvSpPr>
          <p:nvPr>
            <p:ph type="body" sz="quarter" idx="14"/>
          </p:nvPr>
        </p:nvSpPr>
        <p:spPr>
          <a:xfrm>
            <a:off x="847724" y="2528106"/>
            <a:ext cx="2722248" cy="492443"/>
          </a:xfrm>
        </p:spPr>
        <p:txBody>
          <a:bodyPr/>
          <a:lstStyle/>
          <a:p>
            <a:pPr marL="0" lvl="1" indent="0">
              <a:buNone/>
            </a:pPr>
            <a:endParaRPr lang="en-US" sz="1600" i="1" dirty="0"/>
          </a:p>
          <a:p>
            <a:pPr marL="0" lvl="1" indent="0">
              <a:buNone/>
            </a:pPr>
            <a:endParaRPr lang="en-US" sz="1600" i="1" dirty="0"/>
          </a:p>
        </p:txBody>
      </p:sp>
      <p:sp>
        <p:nvSpPr>
          <p:cNvPr id="6" name="Text Placeholder 5">
            <a:extLst>
              <a:ext uri="{FF2B5EF4-FFF2-40B4-BE49-F238E27FC236}">
                <a16:creationId xmlns:a16="http://schemas.microsoft.com/office/drawing/2014/main" id="{2DB225AE-04F9-6B51-391D-63581283E5A2}"/>
              </a:ext>
            </a:extLst>
          </p:cNvPr>
          <p:cNvSpPr>
            <a:spLocks noGrp="1"/>
          </p:cNvSpPr>
          <p:nvPr>
            <p:ph type="body" sz="quarter" idx="17"/>
          </p:nvPr>
        </p:nvSpPr>
        <p:spPr>
          <a:xfrm>
            <a:off x="4657725" y="1622940"/>
            <a:ext cx="3070479" cy="307777"/>
          </a:xfrm>
        </p:spPr>
        <p:txBody>
          <a:bodyPr anchor="ctr"/>
          <a:lstStyle/>
          <a:p>
            <a:r>
              <a:rPr lang="en-US" sz="1600" b="1" spc="0" dirty="0">
                <a:solidFill>
                  <a:srgbClr val="333333"/>
                </a:solidFill>
                <a:latin typeface="+mn-lt"/>
              </a:rPr>
              <a:t>Accuracy</a:t>
            </a:r>
          </a:p>
        </p:txBody>
      </p:sp>
      <p:sp>
        <p:nvSpPr>
          <p:cNvPr id="7" name="Text Placeholder 6">
            <a:extLst>
              <a:ext uri="{FF2B5EF4-FFF2-40B4-BE49-F238E27FC236}">
                <a16:creationId xmlns:a16="http://schemas.microsoft.com/office/drawing/2014/main" id="{C408D308-3B70-D2DB-F804-E22495BC2F3A}"/>
              </a:ext>
            </a:extLst>
          </p:cNvPr>
          <p:cNvSpPr>
            <a:spLocks noGrp="1"/>
          </p:cNvSpPr>
          <p:nvPr>
            <p:ph type="body" sz="quarter" idx="18"/>
          </p:nvPr>
        </p:nvSpPr>
        <p:spPr>
          <a:xfrm>
            <a:off x="8342375" y="1622940"/>
            <a:ext cx="3001900" cy="307777"/>
          </a:xfrm>
        </p:spPr>
        <p:txBody>
          <a:bodyPr anchor="ctr"/>
          <a:lstStyle/>
          <a:p>
            <a:r>
              <a:rPr lang="en-US" sz="1600" b="1" spc="0" dirty="0">
                <a:solidFill>
                  <a:srgbClr val="333333"/>
                </a:solidFill>
                <a:latin typeface="+mn-lt"/>
              </a:rPr>
              <a:t>Ingestion and Integration</a:t>
            </a:r>
          </a:p>
        </p:txBody>
      </p:sp>
      <p:sp>
        <p:nvSpPr>
          <p:cNvPr id="11" name="Rounded Rectangle 11">
            <a:extLst>
              <a:ext uri="{FF2B5EF4-FFF2-40B4-BE49-F238E27FC236}">
                <a16:creationId xmlns:a16="http://schemas.microsoft.com/office/drawing/2014/main" id="{2D3D0DAB-B82B-6791-1044-9E94CD4F23DF}"/>
              </a:ext>
              <a:ext uri="{C183D7F6-B498-43B3-948B-1728B52AA6E4}">
                <adec:decorative xmlns:adec="http://schemas.microsoft.com/office/drawing/2017/decorative" val="1"/>
              </a:ext>
            </a:extLst>
          </p:cNvPr>
          <p:cNvSpPr/>
          <p:nvPr/>
        </p:nvSpPr>
        <p:spPr bwMode="auto">
          <a:xfrm>
            <a:off x="585218" y="1438274"/>
            <a:ext cx="3527516" cy="4830763"/>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panose="020B0502040204020203" pitchFamily="34" charset="0"/>
              <a:cs typeface="Segoe UI" panose="020B0502040204020203" pitchFamily="34" charset="0"/>
            </a:endParaRPr>
          </a:p>
        </p:txBody>
      </p:sp>
      <p:sp>
        <p:nvSpPr>
          <p:cNvPr id="14" name="Rounded Rectangle 12">
            <a:extLst>
              <a:ext uri="{FF2B5EF4-FFF2-40B4-BE49-F238E27FC236}">
                <a16:creationId xmlns:a16="http://schemas.microsoft.com/office/drawing/2014/main" id="{D5446454-9C54-8EC8-812E-33B497349F7B}"/>
              </a:ext>
              <a:ext uri="{C183D7F6-B498-43B3-948B-1728B52AA6E4}">
                <adec:decorative xmlns:adec="http://schemas.microsoft.com/office/drawing/2017/decorative" val="1"/>
              </a:ext>
            </a:extLst>
          </p:cNvPr>
          <p:cNvSpPr/>
          <p:nvPr/>
        </p:nvSpPr>
        <p:spPr bwMode="auto">
          <a:xfrm>
            <a:off x="4319962" y="1438274"/>
            <a:ext cx="3563306" cy="4830763"/>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panose="020B0502040204020203" pitchFamily="34" charset="0"/>
              <a:cs typeface="Segoe UI" panose="020B0502040204020203" pitchFamily="34" charset="0"/>
            </a:endParaRPr>
          </a:p>
        </p:txBody>
      </p:sp>
      <p:sp>
        <p:nvSpPr>
          <p:cNvPr id="15" name="Rounded Rectangle 13">
            <a:extLst>
              <a:ext uri="{FF2B5EF4-FFF2-40B4-BE49-F238E27FC236}">
                <a16:creationId xmlns:a16="http://schemas.microsoft.com/office/drawing/2014/main" id="{AF180442-356F-012B-0D77-D5561F945E85}"/>
              </a:ext>
              <a:ext uri="{C183D7F6-B498-43B3-948B-1728B52AA6E4}">
                <adec:decorative xmlns:adec="http://schemas.microsoft.com/office/drawing/2017/decorative" val="1"/>
              </a:ext>
            </a:extLst>
          </p:cNvPr>
          <p:cNvSpPr/>
          <p:nvPr/>
        </p:nvSpPr>
        <p:spPr bwMode="auto">
          <a:xfrm>
            <a:off x="8090495" y="1438274"/>
            <a:ext cx="3518893" cy="4830763"/>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panose="020B0502040204020203" pitchFamily="34" charset="0"/>
              <a:cs typeface="Segoe UI" panose="020B0502040204020203" pitchFamily="34" charset="0"/>
            </a:endParaRPr>
          </a:p>
        </p:txBody>
      </p:sp>
      <p:sp>
        <p:nvSpPr>
          <p:cNvPr id="12" name="TextBox 11">
            <a:extLst>
              <a:ext uri="{FF2B5EF4-FFF2-40B4-BE49-F238E27FC236}">
                <a16:creationId xmlns:a16="http://schemas.microsoft.com/office/drawing/2014/main" id="{5FF98014-2D32-5C1B-F450-94FAC102C777}"/>
              </a:ext>
            </a:extLst>
          </p:cNvPr>
          <p:cNvSpPr txBox="1"/>
          <p:nvPr/>
        </p:nvSpPr>
        <p:spPr>
          <a:xfrm>
            <a:off x="736961" y="2357793"/>
            <a:ext cx="3112663" cy="2862322"/>
          </a:xfrm>
          <a:prstGeom prst="rect">
            <a:avLst/>
          </a:prstGeom>
          <a:noFill/>
        </p:spPr>
        <p:txBody>
          <a:bodyPr wrap="square">
            <a:spAutoFit/>
          </a:bodyPr>
          <a:lstStyle/>
          <a:p>
            <a:pPr marL="285750" indent="-285750">
              <a:buFont typeface="Arial" panose="020B0604020202020204" pitchFamily="34" charset="0"/>
              <a:buChar char="•"/>
            </a:pPr>
            <a:r>
              <a:rPr lang="en-US" dirty="0"/>
              <a:t>How can I optimize costs when scaling my RAG app?</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are the key factors that drive cost when deploying RAG solutions?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What SKU size do I select when going to PROD?</a:t>
            </a:r>
          </a:p>
        </p:txBody>
      </p:sp>
      <p:sp>
        <p:nvSpPr>
          <p:cNvPr id="16" name="TextBox 15">
            <a:extLst>
              <a:ext uri="{FF2B5EF4-FFF2-40B4-BE49-F238E27FC236}">
                <a16:creationId xmlns:a16="http://schemas.microsoft.com/office/drawing/2014/main" id="{2A1F7B3B-E528-9723-CAD6-08C7958139A4}"/>
              </a:ext>
            </a:extLst>
          </p:cNvPr>
          <p:cNvSpPr txBox="1"/>
          <p:nvPr/>
        </p:nvSpPr>
        <p:spPr>
          <a:xfrm>
            <a:off x="4495800" y="2303195"/>
            <a:ext cx="3059695" cy="3139321"/>
          </a:xfrm>
          <a:prstGeom prst="rect">
            <a:avLst/>
          </a:prstGeom>
          <a:noFill/>
        </p:spPr>
        <p:txBody>
          <a:bodyPr wrap="square">
            <a:spAutoFit/>
          </a:bodyPr>
          <a:lstStyle/>
          <a:p>
            <a:pPr marL="285750" indent="-285750">
              <a:buFont typeface="Arial" panose="020B0604020202020204" pitchFamily="34" charset="0"/>
              <a:buChar char="•"/>
            </a:pPr>
            <a:r>
              <a:rPr lang="en-US" dirty="0"/>
              <a:t>What techniques are used to enhance the accuracy of retrieval systems?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I built a basic RAG solution and it’s somewhat accurate. What are some advanced RAG strategies I can use to get even better?</a:t>
            </a:r>
          </a:p>
        </p:txBody>
      </p:sp>
      <p:sp>
        <p:nvSpPr>
          <p:cNvPr id="19" name="TextBox 18">
            <a:extLst>
              <a:ext uri="{FF2B5EF4-FFF2-40B4-BE49-F238E27FC236}">
                <a16:creationId xmlns:a16="http://schemas.microsoft.com/office/drawing/2014/main" id="{6AE996A0-5CFC-E679-C606-274384A6D3EF}"/>
              </a:ext>
            </a:extLst>
          </p:cNvPr>
          <p:cNvSpPr txBox="1"/>
          <p:nvPr/>
        </p:nvSpPr>
        <p:spPr>
          <a:xfrm>
            <a:off x="8409556" y="2357793"/>
            <a:ext cx="2867537" cy="2031325"/>
          </a:xfrm>
          <a:prstGeom prst="rect">
            <a:avLst/>
          </a:prstGeom>
          <a:noFill/>
        </p:spPr>
        <p:txBody>
          <a:bodyPr wrap="square">
            <a:spAutoFit/>
          </a:bodyPr>
          <a:lstStyle/>
          <a:p>
            <a:pPr marL="285750" indent="-285750">
              <a:buFont typeface="Arial" panose="020B0604020202020204" pitchFamily="34" charset="0"/>
              <a:buChar char="•"/>
            </a:pPr>
            <a:r>
              <a:rPr lang="en-US" dirty="0"/>
              <a:t>How do I bring data from external data sources?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How do I ingest document effectively and efficiently?</a:t>
            </a:r>
          </a:p>
        </p:txBody>
      </p:sp>
    </p:spTree>
    <p:extLst>
      <p:ext uri="{BB962C8B-B14F-4D97-AF65-F5344CB8AC3E}">
        <p14:creationId xmlns:p14="http://schemas.microsoft.com/office/powerpoint/2010/main" val="3415175317"/>
      </p:ext>
    </p:extLst>
  </p:cSld>
  <p:clrMapOvr>
    <a:masterClrMapping/>
  </p:clrMapOvr>
  <mc:AlternateContent xmlns:mc="http://schemas.openxmlformats.org/markup-compatibility/2006" xmlns:p14="http://schemas.microsoft.com/office/powerpoint/2010/main">
    <mc:Choice Requires="p14">
      <p:transition spd="slow" p14:dur="86399000">
        <p:fad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6C85B48-2BD2-F814-17B9-39511947225A}"/>
              </a:ext>
            </a:extLst>
          </p:cNvPr>
          <p:cNvSpPr>
            <a:spLocks noGrp="1"/>
          </p:cNvSpPr>
          <p:nvPr>
            <p:ph type="title"/>
          </p:nvPr>
        </p:nvSpPr>
        <p:spPr/>
        <p:txBody>
          <a:bodyPr/>
          <a:lstStyle/>
          <a:p>
            <a:r>
              <a:rPr lang="en-US" dirty="0">
                <a:cs typeface="Segoe UI"/>
              </a:rPr>
              <a:t>Top challenges we have </a:t>
            </a:r>
            <a:endParaRPr lang="en-US" dirty="0"/>
          </a:p>
        </p:txBody>
      </p:sp>
      <p:sp>
        <p:nvSpPr>
          <p:cNvPr id="14" name="Text Placeholder 13">
            <a:extLst>
              <a:ext uri="{FF2B5EF4-FFF2-40B4-BE49-F238E27FC236}">
                <a16:creationId xmlns:a16="http://schemas.microsoft.com/office/drawing/2014/main" id="{AE11868F-E040-7079-B8E9-4F3F85EFEB14}"/>
              </a:ext>
            </a:extLst>
          </p:cNvPr>
          <p:cNvSpPr>
            <a:spLocks noGrp="1"/>
          </p:cNvSpPr>
          <p:nvPr>
            <p:ph type="body" sz="quarter" idx="16"/>
          </p:nvPr>
        </p:nvSpPr>
        <p:spPr>
          <a:xfrm>
            <a:off x="585217" y="1438275"/>
            <a:ext cx="3264408" cy="338554"/>
          </a:xfrm>
        </p:spPr>
        <p:txBody>
          <a:bodyPr/>
          <a:lstStyle/>
          <a:p>
            <a:r>
              <a:rPr lang="en-US" b="1" dirty="0">
                <a:cs typeface="Segoe UI"/>
              </a:rPr>
              <a:t>Accuracy</a:t>
            </a:r>
            <a:endParaRPr lang="en-US" b="1" dirty="0"/>
          </a:p>
        </p:txBody>
      </p:sp>
      <p:sp>
        <p:nvSpPr>
          <p:cNvPr id="12" name="Text Placeholder 11">
            <a:extLst>
              <a:ext uri="{FF2B5EF4-FFF2-40B4-BE49-F238E27FC236}">
                <a16:creationId xmlns:a16="http://schemas.microsoft.com/office/drawing/2014/main" id="{8303E50F-3B2D-E09A-8209-0BE5F1E64036}"/>
              </a:ext>
            </a:extLst>
          </p:cNvPr>
          <p:cNvSpPr>
            <a:spLocks noGrp="1"/>
          </p:cNvSpPr>
          <p:nvPr>
            <p:ph type="body" sz="quarter" idx="14"/>
          </p:nvPr>
        </p:nvSpPr>
        <p:spPr>
          <a:xfrm>
            <a:off x="585217" y="2390775"/>
            <a:ext cx="3264408" cy="1052596"/>
          </a:xfrm>
        </p:spPr>
        <p:txBody>
          <a:bodyPr vert="horz" wrap="square" lIns="0" tIns="0" rIns="0" bIns="0" rtlCol="0" anchor="t">
            <a:spAutoFit/>
          </a:bodyPr>
          <a:lstStyle/>
          <a:p>
            <a:pPr marL="175895" indent="-175895"/>
            <a:r>
              <a:rPr lang="en-US" sz="1800" dirty="0">
                <a:solidFill>
                  <a:schemeClr val="tx1"/>
                </a:solidFill>
                <a:latin typeface="+mn-lt"/>
              </a:rPr>
              <a:t>Enhance chunking methods.</a:t>
            </a:r>
          </a:p>
          <a:p>
            <a:pPr marL="175895" indent="-175895"/>
            <a:r>
              <a:rPr lang="en-US" sz="1800" dirty="0">
                <a:solidFill>
                  <a:schemeClr val="tx1"/>
                </a:solidFill>
                <a:latin typeface="+mn-lt"/>
              </a:rPr>
              <a:t>Refine content and document formatting for better processing and chunking.</a:t>
            </a:r>
          </a:p>
        </p:txBody>
      </p:sp>
      <p:sp>
        <p:nvSpPr>
          <p:cNvPr id="15" name="Text Placeholder 14">
            <a:extLst>
              <a:ext uri="{FF2B5EF4-FFF2-40B4-BE49-F238E27FC236}">
                <a16:creationId xmlns:a16="http://schemas.microsoft.com/office/drawing/2014/main" id="{8403CE2B-E185-CCDB-43E1-AAECD416D4BE}"/>
              </a:ext>
            </a:extLst>
          </p:cNvPr>
          <p:cNvSpPr>
            <a:spLocks noGrp="1"/>
          </p:cNvSpPr>
          <p:nvPr>
            <p:ph type="body" sz="quarter" idx="17"/>
          </p:nvPr>
        </p:nvSpPr>
        <p:spPr>
          <a:xfrm>
            <a:off x="4463796" y="1438275"/>
            <a:ext cx="3264408" cy="338554"/>
          </a:xfrm>
        </p:spPr>
        <p:txBody>
          <a:bodyPr/>
          <a:lstStyle/>
          <a:p>
            <a:r>
              <a:rPr lang="en-US" b="1" dirty="0">
                <a:cs typeface="Segoe UI"/>
              </a:rPr>
              <a:t>Cost</a:t>
            </a:r>
            <a:endParaRPr lang="en-US" b="1" dirty="0"/>
          </a:p>
        </p:txBody>
      </p:sp>
      <p:sp>
        <p:nvSpPr>
          <p:cNvPr id="13" name="Text Placeholder 12">
            <a:extLst>
              <a:ext uri="{FF2B5EF4-FFF2-40B4-BE49-F238E27FC236}">
                <a16:creationId xmlns:a16="http://schemas.microsoft.com/office/drawing/2014/main" id="{1FF96060-2D19-FA35-F136-E55E0AC59C16}"/>
              </a:ext>
            </a:extLst>
          </p:cNvPr>
          <p:cNvSpPr>
            <a:spLocks noGrp="1"/>
          </p:cNvSpPr>
          <p:nvPr>
            <p:ph type="body" sz="quarter" idx="15"/>
          </p:nvPr>
        </p:nvSpPr>
        <p:spPr>
          <a:xfrm>
            <a:off x="4463796" y="2384135"/>
            <a:ext cx="3264408" cy="1052596"/>
          </a:xfrm>
        </p:spPr>
        <p:txBody>
          <a:bodyPr vert="horz" wrap="square" lIns="0" tIns="0" rIns="0" bIns="0" rtlCol="0" anchor="t">
            <a:spAutoFit/>
          </a:bodyPr>
          <a:lstStyle/>
          <a:p>
            <a:pPr marL="175895" indent="-175895"/>
            <a:r>
              <a:rPr lang="en-US" sz="1800" dirty="0">
                <a:solidFill>
                  <a:schemeClr val="tx1"/>
                </a:solidFill>
                <a:latin typeface="+mn-lt"/>
              </a:rPr>
              <a:t>Improve chunking and storage efficiency.</a:t>
            </a:r>
          </a:p>
          <a:p>
            <a:pPr marL="175895" indent="-175895"/>
            <a:r>
              <a:rPr lang="en-US" sz="1800" dirty="0">
                <a:solidFill>
                  <a:schemeClr val="tx1"/>
                </a:solidFill>
                <a:latin typeface="+mn-lt"/>
              </a:rPr>
              <a:t>Develop more cost-effective and faster models.</a:t>
            </a:r>
          </a:p>
        </p:txBody>
      </p:sp>
      <p:sp>
        <p:nvSpPr>
          <p:cNvPr id="16" name="Text Placeholder 15">
            <a:extLst>
              <a:ext uri="{FF2B5EF4-FFF2-40B4-BE49-F238E27FC236}">
                <a16:creationId xmlns:a16="http://schemas.microsoft.com/office/drawing/2014/main" id="{A92CF7D1-245B-89F4-1E81-FFAE4FAB0956}"/>
              </a:ext>
            </a:extLst>
          </p:cNvPr>
          <p:cNvSpPr>
            <a:spLocks noGrp="1"/>
          </p:cNvSpPr>
          <p:nvPr>
            <p:ph type="body" sz="quarter" idx="18"/>
          </p:nvPr>
        </p:nvSpPr>
        <p:spPr>
          <a:xfrm>
            <a:off x="8342375" y="1438275"/>
            <a:ext cx="3264408" cy="338554"/>
          </a:xfrm>
        </p:spPr>
        <p:txBody>
          <a:bodyPr/>
          <a:lstStyle/>
          <a:p>
            <a:r>
              <a:rPr lang="en-US" b="1" dirty="0">
                <a:cs typeface="Segoe UI"/>
              </a:rPr>
              <a:t>Latency</a:t>
            </a:r>
            <a:endParaRPr lang="en-US" b="1" dirty="0"/>
          </a:p>
        </p:txBody>
      </p:sp>
      <p:sp>
        <p:nvSpPr>
          <p:cNvPr id="17" name="Text Placeholder 16">
            <a:extLst>
              <a:ext uri="{FF2B5EF4-FFF2-40B4-BE49-F238E27FC236}">
                <a16:creationId xmlns:a16="http://schemas.microsoft.com/office/drawing/2014/main" id="{C36A4E63-0140-0490-67EC-696951B3D09C}"/>
              </a:ext>
            </a:extLst>
          </p:cNvPr>
          <p:cNvSpPr>
            <a:spLocks noGrp="1"/>
          </p:cNvSpPr>
          <p:nvPr>
            <p:ph type="body" sz="quarter" idx="19"/>
          </p:nvPr>
        </p:nvSpPr>
        <p:spPr>
          <a:xfrm>
            <a:off x="8342375" y="2390775"/>
            <a:ext cx="3264408" cy="803297"/>
          </a:xfrm>
        </p:spPr>
        <p:txBody>
          <a:bodyPr vert="horz" wrap="square" lIns="0" tIns="0" rIns="0" bIns="0" rtlCol="0" anchor="t">
            <a:spAutoFit/>
          </a:bodyPr>
          <a:lstStyle/>
          <a:p>
            <a:pPr marL="175895" indent="-175895"/>
            <a:r>
              <a:rPr lang="en-US" sz="1800" dirty="0">
                <a:solidFill>
                  <a:schemeClr val="tx1"/>
                </a:solidFill>
                <a:latin typeface="+mn-lt"/>
              </a:rPr>
              <a:t>Implement quicker models.</a:t>
            </a:r>
          </a:p>
          <a:p>
            <a:pPr marL="175895" indent="-175895"/>
            <a:r>
              <a:rPr lang="en-US" sz="1800" dirty="0">
                <a:solidFill>
                  <a:schemeClr val="tx1"/>
                </a:solidFill>
                <a:latin typeface="+mn-lt"/>
              </a:rPr>
              <a:t>Continuously measure, monitor, and improve.</a:t>
            </a:r>
          </a:p>
        </p:txBody>
      </p:sp>
    </p:spTree>
    <p:extLst>
      <p:ext uri="{BB962C8B-B14F-4D97-AF65-F5344CB8AC3E}">
        <p14:creationId xmlns:p14="http://schemas.microsoft.com/office/powerpoint/2010/main" val="437217470"/>
      </p:ext>
    </p:extLst>
  </p:cSld>
  <p:clrMapOvr>
    <a:masterClrMapping/>
  </p:clrMapOvr>
  <mc:AlternateContent xmlns:mc="http://schemas.openxmlformats.org/markup-compatibility/2006" xmlns:p14="http://schemas.microsoft.com/office/powerpoint/2010/main">
    <mc:Choice Requires="p14">
      <p:transition spd="slow" p14:dur="86399000">
        <p:fade/>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B51CA-CDE7-9094-D5D6-7AC1103D7A50}"/>
              </a:ext>
            </a:extLst>
          </p:cNvPr>
          <p:cNvSpPr>
            <a:spLocks noGrp="1"/>
          </p:cNvSpPr>
          <p:nvPr>
            <p:ph type="title"/>
          </p:nvPr>
        </p:nvSpPr>
        <p:spPr/>
        <p:txBody>
          <a:bodyPr/>
          <a:lstStyle/>
          <a:p>
            <a:r>
              <a:rPr lang="en-GB" dirty="0"/>
              <a:t>01</a:t>
            </a:r>
          </a:p>
        </p:txBody>
      </p:sp>
      <p:sp>
        <p:nvSpPr>
          <p:cNvPr id="3" name="Content Placeholder 2">
            <a:extLst>
              <a:ext uri="{FF2B5EF4-FFF2-40B4-BE49-F238E27FC236}">
                <a16:creationId xmlns:a16="http://schemas.microsoft.com/office/drawing/2014/main" id="{F112979A-6727-02B9-5F4C-1CF2E424695B}"/>
              </a:ext>
            </a:extLst>
          </p:cNvPr>
          <p:cNvSpPr>
            <a:spLocks noGrp="1"/>
          </p:cNvSpPr>
          <p:nvPr>
            <p:ph sz="quarter" idx="10"/>
          </p:nvPr>
        </p:nvSpPr>
        <p:spPr/>
        <p:txBody>
          <a:bodyPr>
            <a:normAutofit/>
          </a:bodyPr>
          <a:lstStyle/>
          <a:p>
            <a:r>
              <a:rPr lang="en-GB" sz="6000" dirty="0" err="1"/>
              <a:t>LangChain</a:t>
            </a:r>
            <a:endParaRPr lang="en-GB" sz="6000" dirty="0"/>
          </a:p>
        </p:txBody>
      </p:sp>
    </p:spTree>
    <p:extLst>
      <p:ext uri="{BB962C8B-B14F-4D97-AF65-F5344CB8AC3E}">
        <p14:creationId xmlns:p14="http://schemas.microsoft.com/office/powerpoint/2010/main" val="4724675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D5357-8D6A-5A46-9C3F-DF1AE6F9B056}"/>
              </a:ext>
            </a:extLst>
          </p:cNvPr>
          <p:cNvSpPr>
            <a:spLocks noGrp="1"/>
          </p:cNvSpPr>
          <p:nvPr>
            <p:ph type="title"/>
          </p:nvPr>
        </p:nvSpPr>
        <p:spPr/>
        <p:txBody>
          <a:bodyPr/>
          <a:lstStyle/>
          <a:p>
            <a:r>
              <a:rPr lang="en-GB" dirty="0"/>
              <a:t>Lang Chain</a:t>
            </a:r>
          </a:p>
        </p:txBody>
      </p:sp>
      <p:sp>
        <p:nvSpPr>
          <p:cNvPr id="3" name="TextBox 2">
            <a:extLst>
              <a:ext uri="{FF2B5EF4-FFF2-40B4-BE49-F238E27FC236}">
                <a16:creationId xmlns:a16="http://schemas.microsoft.com/office/drawing/2014/main" id="{EF395678-70F1-EDC0-FA05-FE2148012EC8}"/>
              </a:ext>
            </a:extLst>
          </p:cNvPr>
          <p:cNvSpPr txBox="1"/>
          <p:nvPr/>
        </p:nvSpPr>
        <p:spPr>
          <a:xfrm>
            <a:off x="494039" y="1783965"/>
            <a:ext cx="10515599" cy="1897314"/>
          </a:xfrm>
          <a:prstGeom prst="rect">
            <a:avLst/>
          </a:prstGeom>
          <a:noFill/>
        </p:spPr>
        <p:txBody>
          <a:bodyPr wrap="square" rtlCol="0">
            <a:spAutoFit/>
          </a:bodyPr>
          <a:lstStyle/>
          <a:p>
            <a:pPr marL="285750" indent="-285750" algn="l">
              <a:lnSpc>
                <a:spcPct val="150000"/>
              </a:lnSpc>
              <a:buFont typeface="Arial" panose="020B0604020202020204" pitchFamily="34" charset="0"/>
              <a:buChar char="•"/>
            </a:pPr>
            <a:r>
              <a:rPr lang="en-GB" sz="1600" dirty="0">
                <a:latin typeface="Montserrat" pitchFamily="2" charset="77"/>
              </a:rPr>
              <a:t>Open-source library framework</a:t>
            </a:r>
          </a:p>
          <a:p>
            <a:pPr marL="285750" indent="-285750" algn="l">
              <a:lnSpc>
                <a:spcPct val="150000"/>
              </a:lnSpc>
              <a:buFont typeface="Arial" panose="020B0604020202020204" pitchFamily="34" charset="0"/>
              <a:buChar char="•"/>
            </a:pPr>
            <a:r>
              <a:rPr lang="en-GB" sz="1600" dirty="0">
                <a:latin typeface="Montserrat" pitchFamily="2" charset="77"/>
                <a:hlinkClick r:id="rId2"/>
              </a:rPr>
              <a:t>https://github.com/langchain-ai/langchain</a:t>
            </a:r>
            <a:endParaRPr lang="en-GB" sz="1600" dirty="0">
              <a:latin typeface="Montserrat" pitchFamily="2" charset="77"/>
            </a:endParaRPr>
          </a:p>
          <a:p>
            <a:pPr marL="285750" indent="-285750" algn="l">
              <a:lnSpc>
                <a:spcPct val="150000"/>
              </a:lnSpc>
              <a:buFont typeface="Arial" panose="020B0604020202020204" pitchFamily="34" charset="0"/>
              <a:buChar char="•"/>
            </a:pPr>
            <a:r>
              <a:rPr lang="en-GB" sz="1600" dirty="0">
                <a:latin typeface="Montserrat" pitchFamily="2" charset="77"/>
              </a:rPr>
              <a:t>Build context-aware reasoning applications </a:t>
            </a:r>
          </a:p>
          <a:p>
            <a:pPr marL="285750" indent="-285750" algn="l">
              <a:lnSpc>
                <a:spcPct val="150000"/>
              </a:lnSpc>
              <a:buFont typeface="Arial" panose="020B0604020202020204" pitchFamily="34" charset="0"/>
              <a:buChar char="•"/>
            </a:pPr>
            <a:r>
              <a:rPr lang="en-GB" sz="1600" dirty="0">
                <a:latin typeface="Montserrat" pitchFamily="2" charset="77"/>
              </a:rPr>
              <a:t>Can run serverless or as a service</a:t>
            </a:r>
          </a:p>
          <a:p>
            <a:pPr marL="285750" indent="-285750" algn="l">
              <a:lnSpc>
                <a:spcPct val="150000"/>
              </a:lnSpc>
              <a:buFont typeface="Arial" panose="020B0604020202020204" pitchFamily="34" charset="0"/>
              <a:buChar char="•"/>
            </a:pPr>
            <a:r>
              <a:rPr lang="en-GB" sz="1600" dirty="0">
                <a:latin typeface="Montserrat" pitchFamily="2" charset="77"/>
              </a:rPr>
              <a:t>Python and JavaScript</a:t>
            </a:r>
          </a:p>
        </p:txBody>
      </p:sp>
      <p:sp>
        <p:nvSpPr>
          <p:cNvPr id="6" name="TextBox 5">
            <a:extLst>
              <a:ext uri="{FF2B5EF4-FFF2-40B4-BE49-F238E27FC236}">
                <a16:creationId xmlns:a16="http://schemas.microsoft.com/office/drawing/2014/main" id="{37DE6438-A106-D33C-4BC2-4DFDA94CD76C}"/>
              </a:ext>
            </a:extLst>
          </p:cNvPr>
          <p:cNvSpPr txBox="1"/>
          <p:nvPr/>
        </p:nvSpPr>
        <p:spPr>
          <a:xfrm>
            <a:off x="1236179" y="4099750"/>
            <a:ext cx="1692137" cy="1938992"/>
          </a:xfrm>
          <a:prstGeom prst="rect">
            <a:avLst/>
          </a:prstGeom>
          <a:noFill/>
        </p:spPr>
        <p:txBody>
          <a:bodyPr wrap="square">
            <a:spAutoFit/>
          </a:bodyPr>
          <a:lstStyle/>
          <a:p>
            <a:pPr algn="ctr"/>
            <a:r>
              <a:rPr lang="en-GB" sz="1200" dirty="0">
                <a:solidFill>
                  <a:schemeClr val="bg1"/>
                </a:solidFill>
                <a:latin typeface="Montserrat" pitchFamily="2" charset="77"/>
              </a:rPr>
              <a:t>Web pages</a:t>
            </a:r>
          </a:p>
          <a:p>
            <a:pPr algn="ctr"/>
            <a:r>
              <a:rPr lang="en-GB" sz="1200" dirty="0">
                <a:solidFill>
                  <a:schemeClr val="bg1"/>
                </a:solidFill>
                <a:latin typeface="Montserrat" pitchFamily="2" charset="77"/>
              </a:rPr>
              <a:t>PDF</a:t>
            </a:r>
          </a:p>
          <a:p>
            <a:pPr algn="ctr"/>
            <a:r>
              <a:rPr lang="en-GB" sz="1200" dirty="0">
                <a:solidFill>
                  <a:schemeClr val="bg1"/>
                </a:solidFill>
                <a:latin typeface="Montserrat" pitchFamily="2" charset="77"/>
              </a:rPr>
              <a:t>Images</a:t>
            </a:r>
          </a:p>
          <a:p>
            <a:pPr algn="ctr"/>
            <a:r>
              <a:rPr lang="en-GB" sz="1200" dirty="0">
                <a:solidFill>
                  <a:schemeClr val="bg1"/>
                </a:solidFill>
                <a:latin typeface="Montserrat" pitchFamily="2" charset="77"/>
              </a:rPr>
              <a:t>Word</a:t>
            </a:r>
          </a:p>
          <a:p>
            <a:pPr algn="ctr"/>
            <a:r>
              <a:rPr lang="en-GB" sz="1200" dirty="0">
                <a:solidFill>
                  <a:schemeClr val="bg1"/>
                </a:solidFill>
                <a:latin typeface="Montserrat" pitchFamily="2" charset="77"/>
              </a:rPr>
              <a:t>PowerPoint</a:t>
            </a:r>
          </a:p>
          <a:p>
            <a:pPr algn="ctr"/>
            <a:r>
              <a:rPr lang="en-GB" sz="1200" dirty="0">
                <a:solidFill>
                  <a:schemeClr val="bg1"/>
                </a:solidFill>
                <a:latin typeface="Montserrat" pitchFamily="2" charset="77"/>
              </a:rPr>
              <a:t>Excel</a:t>
            </a:r>
          </a:p>
          <a:p>
            <a:pPr algn="ctr"/>
            <a:r>
              <a:rPr lang="en-GB" sz="1200" dirty="0">
                <a:solidFill>
                  <a:schemeClr val="bg1"/>
                </a:solidFill>
                <a:latin typeface="Montserrat" pitchFamily="2" charset="77"/>
              </a:rPr>
              <a:t>Markdown</a:t>
            </a:r>
          </a:p>
          <a:p>
            <a:pPr algn="ctr"/>
            <a:r>
              <a:rPr lang="en-GB" sz="1200" dirty="0">
                <a:solidFill>
                  <a:schemeClr val="bg1"/>
                </a:solidFill>
                <a:latin typeface="Montserrat" pitchFamily="2" charset="77"/>
              </a:rPr>
              <a:t>Text</a:t>
            </a:r>
          </a:p>
          <a:p>
            <a:pPr algn="ctr"/>
            <a:r>
              <a:rPr lang="en-GB" sz="1200" dirty="0">
                <a:solidFill>
                  <a:schemeClr val="bg1"/>
                </a:solidFill>
                <a:latin typeface="Montserrat" pitchFamily="2" charset="77"/>
              </a:rPr>
              <a:t>JSON</a:t>
            </a:r>
          </a:p>
          <a:p>
            <a:pPr algn="ctr"/>
            <a:r>
              <a:rPr lang="en-GB" sz="1200" dirty="0">
                <a:solidFill>
                  <a:schemeClr val="bg1"/>
                </a:solidFill>
                <a:latin typeface="Montserrat" pitchFamily="2" charset="77"/>
              </a:rPr>
              <a:t>HTML</a:t>
            </a:r>
          </a:p>
        </p:txBody>
      </p:sp>
      <p:pic>
        <p:nvPicPr>
          <p:cNvPr id="7" name="Picture 6">
            <a:extLst>
              <a:ext uri="{FF2B5EF4-FFF2-40B4-BE49-F238E27FC236}">
                <a16:creationId xmlns:a16="http://schemas.microsoft.com/office/drawing/2014/main" id="{198DA903-82C9-C30D-B010-2DE5409871AB}"/>
              </a:ext>
            </a:extLst>
          </p:cNvPr>
          <p:cNvPicPr>
            <a:picLocks noChangeAspect="1"/>
          </p:cNvPicPr>
          <p:nvPr/>
        </p:nvPicPr>
        <p:blipFill>
          <a:blip r:embed="rId3"/>
          <a:stretch>
            <a:fillRect/>
          </a:stretch>
        </p:blipFill>
        <p:spPr>
          <a:xfrm>
            <a:off x="5751839" y="412750"/>
            <a:ext cx="6300262" cy="6032500"/>
          </a:xfrm>
          <a:prstGeom prst="rect">
            <a:avLst/>
          </a:prstGeom>
        </p:spPr>
      </p:pic>
    </p:spTree>
    <p:extLst>
      <p:ext uri="{BB962C8B-B14F-4D97-AF65-F5344CB8AC3E}">
        <p14:creationId xmlns:p14="http://schemas.microsoft.com/office/powerpoint/2010/main" val="11277754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DB51CA-CDE7-9094-D5D6-7AC1103D7A50}"/>
              </a:ext>
            </a:extLst>
          </p:cNvPr>
          <p:cNvSpPr>
            <a:spLocks noGrp="1"/>
          </p:cNvSpPr>
          <p:nvPr>
            <p:ph type="title"/>
          </p:nvPr>
        </p:nvSpPr>
        <p:spPr/>
        <p:txBody>
          <a:bodyPr/>
          <a:lstStyle/>
          <a:p>
            <a:r>
              <a:rPr lang="en-GB" dirty="0"/>
              <a:t>02</a:t>
            </a:r>
          </a:p>
        </p:txBody>
      </p:sp>
      <p:sp>
        <p:nvSpPr>
          <p:cNvPr id="3" name="Content Placeholder 2">
            <a:extLst>
              <a:ext uri="{FF2B5EF4-FFF2-40B4-BE49-F238E27FC236}">
                <a16:creationId xmlns:a16="http://schemas.microsoft.com/office/drawing/2014/main" id="{F112979A-6727-02B9-5F4C-1CF2E424695B}"/>
              </a:ext>
            </a:extLst>
          </p:cNvPr>
          <p:cNvSpPr>
            <a:spLocks noGrp="1"/>
          </p:cNvSpPr>
          <p:nvPr>
            <p:ph sz="quarter" idx="10"/>
          </p:nvPr>
        </p:nvSpPr>
        <p:spPr/>
        <p:txBody>
          <a:bodyPr>
            <a:normAutofit/>
          </a:bodyPr>
          <a:lstStyle/>
          <a:p>
            <a:r>
              <a:rPr lang="en-GB" sz="6000" dirty="0" err="1"/>
              <a:t>KernelMemory</a:t>
            </a:r>
            <a:endParaRPr lang="en-GB" sz="6000" dirty="0"/>
          </a:p>
        </p:txBody>
      </p:sp>
    </p:spTree>
    <p:extLst>
      <p:ext uri="{BB962C8B-B14F-4D97-AF65-F5344CB8AC3E}">
        <p14:creationId xmlns:p14="http://schemas.microsoft.com/office/powerpoint/2010/main" val="11859720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DD5357-8D6A-5A46-9C3F-DF1AE6F9B056}"/>
              </a:ext>
            </a:extLst>
          </p:cNvPr>
          <p:cNvSpPr>
            <a:spLocks noGrp="1"/>
          </p:cNvSpPr>
          <p:nvPr>
            <p:ph type="title"/>
          </p:nvPr>
        </p:nvSpPr>
        <p:spPr/>
        <p:txBody>
          <a:bodyPr/>
          <a:lstStyle/>
          <a:p>
            <a:r>
              <a:rPr lang="en-GB" dirty="0"/>
              <a:t>Kernel Memory</a:t>
            </a:r>
          </a:p>
        </p:txBody>
      </p:sp>
      <p:sp>
        <p:nvSpPr>
          <p:cNvPr id="3" name="TextBox 2">
            <a:extLst>
              <a:ext uri="{FF2B5EF4-FFF2-40B4-BE49-F238E27FC236}">
                <a16:creationId xmlns:a16="http://schemas.microsoft.com/office/drawing/2014/main" id="{EF395678-70F1-EDC0-FA05-FE2148012EC8}"/>
              </a:ext>
            </a:extLst>
          </p:cNvPr>
          <p:cNvSpPr txBox="1"/>
          <p:nvPr/>
        </p:nvSpPr>
        <p:spPr>
          <a:xfrm>
            <a:off x="838199" y="1659836"/>
            <a:ext cx="10515599" cy="1897314"/>
          </a:xfrm>
          <a:prstGeom prst="rect">
            <a:avLst/>
          </a:prstGeom>
          <a:noFill/>
        </p:spPr>
        <p:txBody>
          <a:bodyPr wrap="square" rtlCol="0">
            <a:spAutoFit/>
          </a:bodyPr>
          <a:lstStyle/>
          <a:p>
            <a:pPr marL="285750" indent="-285750" algn="l">
              <a:lnSpc>
                <a:spcPct val="150000"/>
              </a:lnSpc>
              <a:buFont typeface="Arial" panose="020B0604020202020204" pitchFamily="34" charset="0"/>
              <a:buChar char="•"/>
            </a:pPr>
            <a:r>
              <a:rPr lang="en-GB" sz="1600" dirty="0" err="1">
                <a:latin typeface="Montserrat" pitchFamily="2" charset="77"/>
              </a:rPr>
              <a:t>OpenSource</a:t>
            </a:r>
            <a:r>
              <a:rPr lang="en-GB" sz="1600" dirty="0">
                <a:latin typeface="Montserrat" pitchFamily="2" charset="77"/>
              </a:rPr>
              <a:t> library lead by Microsoft</a:t>
            </a:r>
          </a:p>
          <a:p>
            <a:pPr marL="285750" indent="-285750" algn="l">
              <a:lnSpc>
                <a:spcPct val="150000"/>
              </a:lnSpc>
              <a:buFont typeface="Arial" panose="020B0604020202020204" pitchFamily="34" charset="0"/>
              <a:buChar char="•"/>
            </a:pPr>
            <a:r>
              <a:rPr lang="en-GB" sz="1600" dirty="0">
                <a:latin typeface="Montserrat" pitchFamily="2" charset="77"/>
                <a:hlinkClick r:id="rId2"/>
              </a:rPr>
              <a:t>https://github.com/microsoft/kernel-memory</a:t>
            </a:r>
            <a:endParaRPr lang="en-GB" sz="1600" dirty="0">
              <a:latin typeface="Montserrat" pitchFamily="2" charset="77"/>
            </a:endParaRPr>
          </a:p>
          <a:p>
            <a:pPr marL="285750" indent="-285750" algn="l">
              <a:lnSpc>
                <a:spcPct val="150000"/>
              </a:lnSpc>
              <a:buFont typeface="Arial" panose="020B0604020202020204" pitchFamily="34" charset="0"/>
              <a:buChar char="•"/>
            </a:pPr>
            <a:r>
              <a:rPr lang="en-GB" sz="1600" dirty="0">
                <a:latin typeface="Montserrat" pitchFamily="2" charset="77"/>
              </a:rPr>
              <a:t>Integrated with Semantic Kernel</a:t>
            </a:r>
          </a:p>
          <a:p>
            <a:pPr marL="285750" indent="-285750" algn="l">
              <a:lnSpc>
                <a:spcPct val="150000"/>
              </a:lnSpc>
              <a:buFont typeface="Arial" panose="020B0604020202020204" pitchFamily="34" charset="0"/>
              <a:buChar char="•"/>
            </a:pPr>
            <a:r>
              <a:rPr lang="en-GB" sz="1600" dirty="0">
                <a:latin typeface="Montserrat" pitchFamily="2" charset="77"/>
              </a:rPr>
              <a:t>Can run serverless or as a service</a:t>
            </a:r>
          </a:p>
          <a:p>
            <a:pPr marL="285750" indent="-285750" algn="l">
              <a:lnSpc>
                <a:spcPct val="150000"/>
              </a:lnSpc>
              <a:buFont typeface="Arial" panose="020B0604020202020204" pitchFamily="34" charset="0"/>
              <a:buChar char="•"/>
            </a:pPr>
            <a:r>
              <a:rPr lang="en-GB" sz="1600" dirty="0">
                <a:latin typeface="Montserrat" pitchFamily="2" charset="77"/>
              </a:rPr>
              <a:t>.NET</a:t>
            </a:r>
          </a:p>
        </p:txBody>
      </p:sp>
      <p:sp>
        <p:nvSpPr>
          <p:cNvPr id="4" name="Rounded Rectangle 3">
            <a:extLst>
              <a:ext uri="{FF2B5EF4-FFF2-40B4-BE49-F238E27FC236}">
                <a16:creationId xmlns:a16="http://schemas.microsoft.com/office/drawing/2014/main" id="{145C52A1-734C-F0C3-DE40-E164FCE03A97}"/>
              </a:ext>
            </a:extLst>
          </p:cNvPr>
          <p:cNvSpPr/>
          <p:nvPr/>
        </p:nvSpPr>
        <p:spPr>
          <a:xfrm>
            <a:off x="964096" y="3647663"/>
            <a:ext cx="2236304" cy="2606675"/>
          </a:xfrm>
          <a:prstGeom prst="roundRect">
            <a:avLst>
              <a:gd name="adj" fmla="val 4667"/>
            </a:avLst>
          </a:prstGeom>
        </p:spPr>
        <p:style>
          <a:lnRef idx="2">
            <a:schemeClr val="accent1">
              <a:shade val="15000"/>
            </a:schemeClr>
          </a:lnRef>
          <a:fillRef idx="1">
            <a:schemeClr val="accent1"/>
          </a:fillRef>
          <a:effectRef idx="0">
            <a:schemeClr val="accent1"/>
          </a:effectRef>
          <a:fontRef idx="minor">
            <a:schemeClr val="lt1"/>
          </a:fontRef>
        </p:style>
        <p:txBody>
          <a:bodyPr rtlCol="0" anchor="t"/>
          <a:lstStyle/>
          <a:p>
            <a:pPr algn="ctr"/>
            <a:r>
              <a:rPr lang="en-GB" dirty="0"/>
              <a:t>Data Formats</a:t>
            </a:r>
          </a:p>
        </p:txBody>
      </p:sp>
      <p:sp>
        <p:nvSpPr>
          <p:cNvPr id="6" name="TextBox 5">
            <a:extLst>
              <a:ext uri="{FF2B5EF4-FFF2-40B4-BE49-F238E27FC236}">
                <a16:creationId xmlns:a16="http://schemas.microsoft.com/office/drawing/2014/main" id="{37DE6438-A106-D33C-4BC2-4DFDA94CD76C}"/>
              </a:ext>
            </a:extLst>
          </p:cNvPr>
          <p:cNvSpPr txBox="1"/>
          <p:nvPr/>
        </p:nvSpPr>
        <p:spPr>
          <a:xfrm>
            <a:off x="1236179" y="4099750"/>
            <a:ext cx="1692137" cy="1938992"/>
          </a:xfrm>
          <a:prstGeom prst="rect">
            <a:avLst/>
          </a:prstGeom>
          <a:noFill/>
        </p:spPr>
        <p:txBody>
          <a:bodyPr wrap="square">
            <a:spAutoFit/>
          </a:bodyPr>
          <a:lstStyle/>
          <a:p>
            <a:pPr algn="ctr"/>
            <a:r>
              <a:rPr lang="en-GB" sz="1200" dirty="0">
                <a:solidFill>
                  <a:schemeClr val="bg1"/>
                </a:solidFill>
                <a:latin typeface="Montserrat" pitchFamily="2" charset="77"/>
              </a:rPr>
              <a:t>Web pages</a:t>
            </a:r>
          </a:p>
          <a:p>
            <a:pPr algn="ctr"/>
            <a:r>
              <a:rPr lang="en-GB" sz="1200" dirty="0">
                <a:solidFill>
                  <a:schemeClr val="bg1"/>
                </a:solidFill>
                <a:latin typeface="Montserrat" pitchFamily="2" charset="77"/>
              </a:rPr>
              <a:t>PDF</a:t>
            </a:r>
          </a:p>
          <a:p>
            <a:pPr algn="ctr"/>
            <a:r>
              <a:rPr lang="en-GB" sz="1200" dirty="0">
                <a:solidFill>
                  <a:schemeClr val="bg1"/>
                </a:solidFill>
                <a:latin typeface="Montserrat" pitchFamily="2" charset="77"/>
              </a:rPr>
              <a:t>Images</a:t>
            </a:r>
          </a:p>
          <a:p>
            <a:pPr algn="ctr"/>
            <a:r>
              <a:rPr lang="en-GB" sz="1200" dirty="0">
                <a:solidFill>
                  <a:schemeClr val="bg1"/>
                </a:solidFill>
                <a:latin typeface="Montserrat" pitchFamily="2" charset="77"/>
              </a:rPr>
              <a:t>Word</a:t>
            </a:r>
          </a:p>
          <a:p>
            <a:pPr algn="ctr"/>
            <a:r>
              <a:rPr lang="en-GB" sz="1200" dirty="0">
                <a:solidFill>
                  <a:schemeClr val="bg1"/>
                </a:solidFill>
                <a:latin typeface="Montserrat" pitchFamily="2" charset="77"/>
              </a:rPr>
              <a:t>PowerPoint</a:t>
            </a:r>
          </a:p>
          <a:p>
            <a:pPr algn="ctr"/>
            <a:r>
              <a:rPr lang="en-GB" sz="1200" dirty="0">
                <a:solidFill>
                  <a:schemeClr val="bg1"/>
                </a:solidFill>
                <a:latin typeface="Montserrat" pitchFamily="2" charset="77"/>
              </a:rPr>
              <a:t>Excel</a:t>
            </a:r>
          </a:p>
          <a:p>
            <a:pPr algn="ctr"/>
            <a:r>
              <a:rPr lang="en-GB" sz="1200" dirty="0">
                <a:solidFill>
                  <a:schemeClr val="bg1"/>
                </a:solidFill>
                <a:latin typeface="Montserrat" pitchFamily="2" charset="77"/>
              </a:rPr>
              <a:t>Markdown</a:t>
            </a:r>
          </a:p>
          <a:p>
            <a:pPr algn="ctr"/>
            <a:r>
              <a:rPr lang="en-GB" sz="1200" dirty="0">
                <a:solidFill>
                  <a:schemeClr val="bg1"/>
                </a:solidFill>
                <a:latin typeface="Montserrat" pitchFamily="2" charset="77"/>
              </a:rPr>
              <a:t>Text</a:t>
            </a:r>
          </a:p>
          <a:p>
            <a:pPr algn="ctr"/>
            <a:r>
              <a:rPr lang="en-GB" sz="1200" dirty="0">
                <a:solidFill>
                  <a:schemeClr val="bg1"/>
                </a:solidFill>
                <a:latin typeface="Montserrat" pitchFamily="2" charset="77"/>
              </a:rPr>
              <a:t>JSON</a:t>
            </a:r>
          </a:p>
          <a:p>
            <a:pPr algn="ctr"/>
            <a:r>
              <a:rPr lang="en-GB" sz="1200" dirty="0">
                <a:solidFill>
                  <a:schemeClr val="bg1"/>
                </a:solidFill>
                <a:latin typeface="Montserrat" pitchFamily="2" charset="77"/>
              </a:rPr>
              <a:t>HTML</a:t>
            </a:r>
          </a:p>
        </p:txBody>
      </p:sp>
      <p:grpSp>
        <p:nvGrpSpPr>
          <p:cNvPr id="16" name="Group 15">
            <a:extLst>
              <a:ext uri="{FF2B5EF4-FFF2-40B4-BE49-F238E27FC236}">
                <a16:creationId xmlns:a16="http://schemas.microsoft.com/office/drawing/2014/main" id="{B5E81448-255B-B152-8C7B-AAE20119A1C2}"/>
              </a:ext>
            </a:extLst>
          </p:cNvPr>
          <p:cNvGrpSpPr/>
          <p:nvPr/>
        </p:nvGrpSpPr>
        <p:grpSpPr>
          <a:xfrm>
            <a:off x="3689176" y="3647663"/>
            <a:ext cx="2236304" cy="2606675"/>
            <a:chOff x="3472483" y="3886200"/>
            <a:chExt cx="2236304" cy="2606675"/>
          </a:xfrm>
        </p:grpSpPr>
        <p:sp>
          <p:nvSpPr>
            <p:cNvPr id="9" name="Rounded Rectangle 8">
              <a:extLst>
                <a:ext uri="{FF2B5EF4-FFF2-40B4-BE49-F238E27FC236}">
                  <a16:creationId xmlns:a16="http://schemas.microsoft.com/office/drawing/2014/main" id="{C488C693-5A14-DA87-37DB-F2A5A7B42659}"/>
                </a:ext>
              </a:extLst>
            </p:cNvPr>
            <p:cNvSpPr/>
            <p:nvPr/>
          </p:nvSpPr>
          <p:spPr>
            <a:xfrm>
              <a:off x="3472483" y="3886200"/>
              <a:ext cx="2236304" cy="2606675"/>
            </a:xfrm>
            <a:prstGeom prst="roundRect">
              <a:avLst>
                <a:gd name="adj" fmla="val 4667"/>
              </a:avLst>
            </a:prstGeom>
          </p:spPr>
          <p:style>
            <a:lnRef idx="2">
              <a:schemeClr val="accent2">
                <a:shade val="15000"/>
              </a:schemeClr>
            </a:lnRef>
            <a:fillRef idx="1">
              <a:schemeClr val="accent2"/>
            </a:fillRef>
            <a:effectRef idx="0">
              <a:schemeClr val="accent2"/>
            </a:effectRef>
            <a:fontRef idx="minor">
              <a:schemeClr val="lt1"/>
            </a:fontRef>
          </p:style>
          <p:txBody>
            <a:bodyPr rtlCol="0" anchor="t"/>
            <a:lstStyle/>
            <a:p>
              <a:pPr algn="ctr"/>
              <a:r>
                <a:rPr lang="en-GB" dirty="0"/>
                <a:t>Vector Databases</a:t>
              </a:r>
            </a:p>
          </p:txBody>
        </p:sp>
        <p:sp>
          <p:nvSpPr>
            <p:cNvPr id="8" name="TextBox 7">
              <a:extLst>
                <a:ext uri="{FF2B5EF4-FFF2-40B4-BE49-F238E27FC236}">
                  <a16:creationId xmlns:a16="http://schemas.microsoft.com/office/drawing/2014/main" id="{B20853F5-649E-75B5-EB59-23F84372C24C}"/>
                </a:ext>
              </a:extLst>
            </p:cNvPr>
            <p:cNvSpPr txBox="1"/>
            <p:nvPr/>
          </p:nvSpPr>
          <p:spPr>
            <a:xfrm>
              <a:off x="3627160" y="4317026"/>
              <a:ext cx="1926950" cy="1723100"/>
            </a:xfrm>
            <a:prstGeom prst="rect">
              <a:avLst/>
            </a:prstGeom>
            <a:noFill/>
          </p:spPr>
          <p:txBody>
            <a:bodyPr wrap="square">
              <a:spAutoFit/>
            </a:bodyPr>
            <a:lstStyle>
              <a:defPPr>
                <a:defRPr lang="en-US"/>
              </a:defPPr>
              <a:lvl1pPr algn="ctr">
                <a:defRPr sz="1200">
                  <a:solidFill>
                    <a:schemeClr val="bg1"/>
                  </a:solidFill>
                  <a:latin typeface="Montserrat" pitchFamily="2" charset="77"/>
                </a:defRPr>
              </a:lvl1pPr>
            </a:lstStyle>
            <a:p>
              <a:pPr>
                <a:lnSpc>
                  <a:spcPct val="150000"/>
                </a:lnSpc>
              </a:pPr>
              <a:r>
                <a:rPr lang="en-GB" dirty="0"/>
                <a:t>Azure AI Search</a:t>
              </a:r>
            </a:p>
            <a:p>
              <a:pPr>
                <a:lnSpc>
                  <a:spcPct val="150000"/>
                </a:lnSpc>
              </a:pPr>
              <a:r>
                <a:rPr lang="en-GB" dirty="0"/>
                <a:t>Elasticsearch</a:t>
              </a:r>
            </a:p>
            <a:p>
              <a:pPr>
                <a:lnSpc>
                  <a:spcPct val="150000"/>
                </a:lnSpc>
              </a:pPr>
              <a:r>
                <a:rPr lang="en-GB" dirty="0"/>
                <a:t>MongoDB Atlas</a:t>
              </a:r>
            </a:p>
            <a:p>
              <a:pPr>
                <a:lnSpc>
                  <a:spcPct val="150000"/>
                </a:lnSpc>
              </a:pPr>
              <a:r>
                <a:rPr lang="en-GB" dirty="0" err="1"/>
                <a:t>Qdrant</a:t>
              </a:r>
              <a:endParaRPr lang="en-GB" dirty="0"/>
            </a:p>
            <a:p>
              <a:pPr>
                <a:lnSpc>
                  <a:spcPct val="150000"/>
                </a:lnSpc>
              </a:pPr>
              <a:r>
                <a:rPr lang="en-GB" dirty="0"/>
                <a:t>Redis</a:t>
              </a:r>
            </a:p>
            <a:p>
              <a:pPr>
                <a:lnSpc>
                  <a:spcPct val="150000"/>
                </a:lnSpc>
              </a:pPr>
              <a:r>
                <a:rPr lang="en-GB" dirty="0"/>
                <a:t>… and more</a:t>
              </a:r>
            </a:p>
          </p:txBody>
        </p:sp>
      </p:grpSp>
      <p:grpSp>
        <p:nvGrpSpPr>
          <p:cNvPr id="15" name="Group 14">
            <a:extLst>
              <a:ext uri="{FF2B5EF4-FFF2-40B4-BE49-F238E27FC236}">
                <a16:creationId xmlns:a16="http://schemas.microsoft.com/office/drawing/2014/main" id="{CAC10CB5-469D-2529-B52B-C8453164E57F}"/>
              </a:ext>
            </a:extLst>
          </p:cNvPr>
          <p:cNvGrpSpPr/>
          <p:nvPr/>
        </p:nvGrpSpPr>
        <p:grpSpPr>
          <a:xfrm>
            <a:off x="6394378" y="3647663"/>
            <a:ext cx="2236304" cy="2606675"/>
            <a:chOff x="5980870" y="3886200"/>
            <a:chExt cx="2236304" cy="2606675"/>
          </a:xfrm>
        </p:grpSpPr>
        <p:sp>
          <p:nvSpPr>
            <p:cNvPr id="10" name="Rounded Rectangle 9">
              <a:extLst>
                <a:ext uri="{FF2B5EF4-FFF2-40B4-BE49-F238E27FC236}">
                  <a16:creationId xmlns:a16="http://schemas.microsoft.com/office/drawing/2014/main" id="{9CBC1300-BE8C-5D30-5A09-F3528FC2688A}"/>
                </a:ext>
              </a:extLst>
            </p:cNvPr>
            <p:cNvSpPr/>
            <p:nvPr/>
          </p:nvSpPr>
          <p:spPr>
            <a:xfrm>
              <a:off x="5980870" y="3886200"/>
              <a:ext cx="2236304" cy="2606675"/>
            </a:xfrm>
            <a:prstGeom prst="roundRect">
              <a:avLst>
                <a:gd name="adj" fmla="val 4667"/>
              </a:avLst>
            </a:prstGeom>
          </p:spPr>
          <p:style>
            <a:lnRef idx="2">
              <a:schemeClr val="accent3">
                <a:shade val="15000"/>
              </a:schemeClr>
            </a:lnRef>
            <a:fillRef idx="1">
              <a:schemeClr val="accent3"/>
            </a:fillRef>
            <a:effectRef idx="0">
              <a:schemeClr val="accent3"/>
            </a:effectRef>
            <a:fontRef idx="minor">
              <a:schemeClr val="lt1"/>
            </a:fontRef>
          </p:style>
          <p:txBody>
            <a:bodyPr rtlCol="0" anchor="t"/>
            <a:lstStyle/>
            <a:p>
              <a:pPr algn="ctr"/>
              <a:r>
                <a:rPr lang="en-GB" dirty="0"/>
                <a:t>File storage</a:t>
              </a:r>
            </a:p>
          </p:txBody>
        </p:sp>
        <p:sp>
          <p:nvSpPr>
            <p:cNvPr id="11" name="TextBox 10">
              <a:extLst>
                <a:ext uri="{FF2B5EF4-FFF2-40B4-BE49-F238E27FC236}">
                  <a16:creationId xmlns:a16="http://schemas.microsoft.com/office/drawing/2014/main" id="{C3177A3B-20FE-8238-D5E7-623E372E6787}"/>
                </a:ext>
              </a:extLst>
            </p:cNvPr>
            <p:cNvSpPr txBox="1"/>
            <p:nvPr/>
          </p:nvSpPr>
          <p:spPr>
            <a:xfrm>
              <a:off x="6135547" y="4317026"/>
              <a:ext cx="1926950" cy="1169103"/>
            </a:xfrm>
            <a:prstGeom prst="rect">
              <a:avLst/>
            </a:prstGeom>
            <a:noFill/>
          </p:spPr>
          <p:txBody>
            <a:bodyPr wrap="square">
              <a:spAutoFit/>
            </a:bodyPr>
            <a:lstStyle>
              <a:defPPr>
                <a:defRPr lang="en-US"/>
              </a:defPPr>
              <a:lvl1pPr algn="ctr">
                <a:defRPr sz="1200">
                  <a:solidFill>
                    <a:schemeClr val="bg1"/>
                  </a:solidFill>
                  <a:latin typeface="Montserrat" pitchFamily="2" charset="77"/>
                </a:defRPr>
              </a:lvl1pPr>
            </a:lstStyle>
            <a:p>
              <a:pPr>
                <a:lnSpc>
                  <a:spcPct val="150000"/>
                </a:lnSpc>
              </a:pPr>
              <a:r>
                <a:rPr lang="en-GB" dirty="0"/>
                <a:t>Disk</a:t>
              </a:r>
            </a:p>
            <a:p>
              <a:pPr>
                <a:lnSpc>
                  <a:spcPct val="150000"/>
                </a:lnSpc>
              </a:pPr>
              <a:r>
                <a:rPr lang="en-GB" dirty="0"/>
                <a:t>Azure Blobs</a:t>
              </a:r>
            </a:p>
            <a:p>
              <a:pPr>
                <a:lnSpc>
                  <a:spcPct val="150000"/>
                </a:lnSpc>
              </a:pPr>
              <a:r>
                <a:rPr lang="en-GB" dirty="0"/>
                <a:t>MongoDB Atlas</a:t>
              </a:r>
            </a:p>
            <a:p>
              <a:pPr>
                <a:lnSpc>
                  <a:spcPct val="150000"/>
                </a:lnSpc>
              </a:pPr>
              <a:r>
                <a:rPr lang="en-GB" dirty="0"/>
                <a:t>In memory (volatile)</a:t>
              </a:r>
            </a:p>
          </p:txBody>
        </p:sp>
      </p:grpSp>
      <p:sp>
        <p:nvSpPr>
          <p:cNvPr id="12" name="Rounded Rectangle 11">
            <a:extLst>
              <a:ext uri="{FF2B5EF4-FFF2-40B4-BE49-F238E27FC236}">
                <a16:creationId xmlns:a16="http://schemas.microsoft.com/office/drawing/2014/main" id="{5EC82A20-DAE8-1AAD-AF00-29E2573EFD84}"/>
              </a:ext>
            </a:extLst>
          </p:cNvPr>
          <p:cNvSpPr/>
          <p:nvPr/>
        </p:nvSpPr>
        <p:spPr>
          <a:xfrm>
            <a:off x="9117494" y="3647663"/>
            <a:ext cx="2236304" cy="2606675"/>
          </a:xfrm>
          <a:prstGeom prst="roundRect">
            <a:avLst>
              <a:gd name="adj" fmla="val 4667"/>
            </a:avLst>
          </a:prstGeom>
          <a:solidFill>
            <a:schemeClr val="accent4"/>
          </a:solidFill>
        </p:spPr>
        <p:style>
          <a:lnRef idx="2">
            <a:schemeClr val="accent6">
              <a:shade val="15000"/>
            </a:schemeClr>
          </a:lnRef>
          <a:fillRef idx="1">
            <a:schemeClr val="accent6"/>
          </a:fillRef>
          <a:effectRef idx="0">
            <a:schemeClr val="accent6"/>
          </a:effectRef>
          <a:fontRef idx="minor">
            <a:schemeClr val="lt1"/>
          </a:fontRef>
        </p:style>
        <p:txBody>
          <a:bodyPr rtlCol="0" anchor="t"/>
          <a:lstStyle/>
          <a:p>
            <a:pPr algn="ctr"/>
            <a:r>
              <a:rPr lang="en-GB" dirty="0"/>
              <a:t>LLMs</a:t>
            </a:r>
          </a:p>
        </p:txBody>
      </p:sp>
      <p:sp>
        <p:nvSpPr>
          <p:cNvPr id="13" name="TextBox 12">
            <a:extLst>
              <a:ext uri="{FF2B5EF4-FFF2-40B4-BE49-F238E27FC236}">
                <a16:creationId xmlns:a16="http://schemas.microsoft.com/office/drawing/2014/main" id="{EA0CCA55-9864-EE94-6320-4AB092E70803}"/>
              </a:ext>
            </a:extLst>
          </p:cNvPr>
          <p:cNvSpPr txBox="1"/>
          <p:nvPr/>
        </p:nvSpPr>
        <p:spPr>
          <a:xfrm>
            <a:off x="9272171" y="4078489"/>
            <a:ext cx="1926950" cy="1169103"/>
          </a:xfrm>
          <a:prstGeom prst="rect">
            <a:avLst/>
          </a:prstGeom>
          <a:noFill/>
        </p:spPr>
        <p:txBody>
          <a:bodyPr wrap="square">
            <a:spAutoFit/>
          </a:bodyPr>
          <a:lstStyle>
            <a:defPPr>
              <a:defRPr lang="en-US"/>
            </a:defPPr>
            <a:lvl1pPr algn="ctr">
              <a:defRPr sz="1200">
                <a:solidFill>
                  <a:schemeClr val="bg1"/>
                </a:solidFill>
                <a:latin typeface="Montserrat" pitchFamily="2" charset="77"/>
              </a:defRPr>
            </a:lvl1pPr>
          </a:lstStyle>
          <a:p>
            <a:pPr>
              <a:lnSpc>
                <a:spcPct val="150000"/>
              </a:lnSpc>
            </a:pPr>
            <a:r>
              <a:rPr lang="en-GB" dirty="0"/>
              <a:t>Azure OpenAI</a:t>
            </a:r>
          </a:p>
          <a:p>
            <a:pPr>
              <a:lnSpc>
                <a:spcPct val="150000"/>
              </a:lnSpc>
            </a:pPr>
            <a:r>
              <a:rPr lang="en-GB" dirty="0"/>
              <a:t>OpenAI</a:t>
            </a:r>
          </a:p>
          <a:p>
            <a:pPr>
              <a:lnSpc>
                <a:spcPct val="150000"/>
              </a:lnSpc>
            </a:pPr>
            <a:r>
              <a:rPr lang="en-GB" dirty="0" err="1"/>
              <a:t>LlamaSharp</a:t>
            </a:r>
            <a:endParaRPr lang="en-GB" dirty="0"/>
          </a:p>
          <a:p>
            <a:pPr>
              <a:lnSpc>
                <a:spcPct val="150000"/>
              </a:lnSpc>
            </a:pPr>
            <a:r>
              <a:rPr lang="en-GB" dirty="0"/>
              <a:t>Anthropic</a:t>
            </a:r>
          </a:p>
        </p:txBody>
      </p:sp>
    </p:spTree>
    <p:extLst>
      <p:ext uri="{BB962C8B-B14F-4D97-AF65-F5344CB8AC3E}">
        <p14:creationId xmlns:p14="http://schemas.microsoft.com/office/powerpoint/2010/main" val="24763562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Linus Torvalds Quote: “Talk is cheap. Show me the code.”">
            <a:extLst>
              <a:ext uri="{FF2B5EF4-FFF2-40B4-BE49-F238E27FC236}">
                <a16:creationId xmlns:a16="http://schemas.microsoft.com/office/drawing/2014/main" id="{8A6AD8D7-766F-C9A3-4829-0B8B8EA9FE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28890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F9E7D384-9999-42A8-9217-FC9F27AC33B9}"/>
              </a:ext>
            </a:extLst>
          </p:cNvPr>
          <p:cNvSpPr txBox="1"/>
          <p:nvPr/>
        </p:nvSpPr>
        <p:spPr>
          <a:xfrm>
            <a:off x="792550" y="1759286"/>
            <a:ext cx="1650602" cy="430887"/>
          </a:xfrm>
          <a:prstGeom prst="rect">
            <a:avLst/>
          </a:prstGeom>
          <a:noFill/>
        </p:spPr>
        <p:txBody>
          <a:bodyPr wrap="square" lIns="0" tIns="0" rIns="0" bIns="0" rtlCol="0">
            <a:spAutoFit/>
          </a:bodyPr>
          <a:lstStyle/>
          <a:p>
            <a:pPr algn="ctr"/>
            <a:r>
              <a:rPr lang="ca-ES" sz="2800" b="1" spc="-70" dirty="0">
                <a:solidFill>
                  <a:schemeClr val="bg1">
                    <a:lumMod val="50000"/>
                  </a:schemeClr>
                </a:solidFill>
              </a:rPr>
              <a:t>Platinum</a:t>
            </a:r>
            <a:endParaRPr lang="es-ES" sz="2000" b="1" spc="-70" dirty="0">
              <a:solidFill>
                <a:schemeClr val="bg1">
                  <a:lumMod val="50000"/>
                </a:schemeClr>
              </a:solidFill>
            </a:endParaRPr>
          </a:p>
        </p:txBody>
      </p:sp>
      <p:sp>
        <p:nvSpPr>
          <p:cNvPr id="7" name="TextBox 24">
            <a:extLst>
              <a:ext uri="{FF2B5EF4-FFF2-40B4-BE49-F238E27FC236}">
                <a16:creationId xmlns:a16="http://schemas.microsoft.com/office/drawing/2014/main" id="{ABC00E15-35C5-2DD5-B392-18E3C18519E8}"/>
              </a:ext>
            </a:extLst>
          </p:cNvPr>
          <p:cNvSpPr txBox="1"/>
          <p:nvPr/>
        </p:nvSpPr>
        <p:spPr>
          <a:xfrm>
            <a:off x="0" y="236330"/>
            <a:ext cx="3945467" cy="677108"/>
          </a:xfrm>
          <a:prstGeom prst="rect">
            <a:avLst/>
          </a:prstGeom>
          <a:noFill/>
        </p:spPr>
        <p:txBody>
          <a:bodyPr wrap="square" lIns="0" tIns="0" rIns="0" bIns="0" rtlCol="0">
            <a:spAutoFit/>
          </a:bodyPr>
          <a:lstStyle/>
          <a:p>
            <a:pPr algn="ctr"/>
            <a:r>
              <a:rPr lang="ca-ES" sz="4400" spc="-70" dirty="0">
                <a:solidFill>
                  <a:srgbClr val="0DA2C2"/>
                </a:solidFill>
              </a:rPr>
              <a:t>Sponsors</a:t>
            </a:r>
            <a:endParaRPr lang="es-ES" sz="4400" spc="-70" dirty="0">
              <a:solidFill>
                <a:srgbClr val="0DA2C2"/>
              </a:solidFill>
            </a:endParaRPr>
          </a:p>
        </p:txBody>
      </p:sp>
      <p:pic>
        <p:nvPicPr>
          <p:cNvPr id="4" name="Gráfico 3">
            <a:extLst>
              <a:ext uri="{FF2B5EF4-FFF2-40B4-BE49-F238E27FC236}">
                <a16:creationId xmlns:a16="http://schemas.microsoft.com/office/drawing/2014/main" id="{CDD377C2-8AF7-5277-209D-12660AD7DF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09128" y="4893687"/>
            <a:ext cx="2160000" cy="249232"/>
          </a:xfrm>
          <a:prstGeom prst="rect">
            <a:avLst/>
          </a:prstGeom>
        </p:spPr>
      </p:pic>
      <p:pic>
        <p:nvPicPr>
          <p:cNvPr id="8" name="Gráfico 7">
            <a:extLst>
              <a:ext uri="{FF2B5EF4-FFF2-40B4-BE49-F238E27FC236}">
                <a16:creationId xmlns:a16="http://schemas.microsoft.com/office/drawing/2014/main" id="{0839FE26-8EF4-2C0F-63F9-D12B0ABA3D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82872" y="2851202"/>
            <a:ext cx="2700000" cy="1178289"/>
          </a:xfrm>
          <a:prstGeom prst="rect">
            <a:avLst/>
          </a:prstGeom>
        </p:spPr>
      </p:pic>
      <p:pic>
        <p:nvPicPr>
          <p:cNvPr id="10" name="Imagen 9">
            <a:extLst>
              <a:ext uri="{FF2B5EF4-FFF2-40B4-BE49-F238E27FC236}">
                <a16:creationId xmlns:a16="http://schemas.microsoft.com/office/drawing/2014/main" id="{63A5AA68-CEEE-9622-5F93-5FC1B04FF354}"/>
              </a:ext>
            </a:extLst>
          </p:cNvPr>
          <p:cNvPicPr>
            <a:picLocks noChangeAspect="1"/>
          </p:cNvPicPr>
          <p:nvPr/>
        </p:nvPicPr>
        <p:blipFill rotWithShape="1">
          <a:blip r:embed="rId7"/>
          <a:srcRect b="40333"/>
          <a:stretch/>
        </p:blipFill>
        <p:spPr>
          <a:xfrm>
            <a:off x="3009128" y="3116260"/>
            <a:ext cx="2700000" cy="648174"/>
          </a:xfrm>
          <a:prstGeom prst="rect">
            <a:avLst/>
          </a:prstGeom>
        </p:spPr>
      </p:pic>
      <p:pic>
        <p:nvPicPr>
          <p:cNvPr id="15" name="Gráfico 14">
            <a:extLst>
              <a:ext uri="{FF2B5EF4-FFF2-40B4-BE49-F238E27FC236}">
                <a16:creationId xmlns:a16="http://schemas.microsoft.com/office/drawing/2014/main" id="{A1308B3B-C762-4AC7-2C28-AE19CE52512B}"/>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7766" t="18071" r="11221" b="21132"/>
          <a:stretch/>
        </p:blipFill>
        <p:spPr>
          <a:xfrm>
            <a:off x="6932872" y="1386081"/>
            <a:ext cx="3600000" cy="992632"/>
          </a:xfrm>
          <a:prstGeom prst="rect">
            <a:avLst/>
          </a:prstGeom>
        </p:spPr>
      </p:pic>
      <p:pic>
        <p:nvPicPr>
          <p:cNvPr id="19" name="Gráfico 18">
            <a:extLst>
              <a:ext uri="{FF2B5EF4-FFF2-40B4-BE49-F238E27FC236}">
                <a16:creationId xmlns:a16="http://schemas.microsoft.com/office/drawing/2014/main" id="{112A04F0-7B7B-EB3E-A9E9-7A6579F2431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09128" y="1524234"/>
            <a:ext cx="3600000" cy="716326"/>
          </a:xfrm>
          <a:prstGeom prst="rect">
            <a:avLst/>
          </a:prstGeom>
        </p:spPr>
      </p:pic>
      <p:sp>
        <p:nvSpPr>
          <p:cNvPr id="28" name="TextBox 24">
            <a:extLst>
              <a:ext uri="{FF2B5EF4-FFF2-40B4-BE49-F238E27FC236}">
                <a16:creationId xmlns:a16="http://schemas.microsoft.com/office/drawing/2014/main" id="{E685FB8F-2E7C-BC59-4E07-686897065949}"/>
              </a:ext>
            </a:extLst>
          </p:cNvPr>
          <p:cNvSpPr txBox="1"/>
          <p:nvPr/>
        </p:nvSpPr>
        <p:spPr>
          <a:xfrm>
            <a:off x="941633" y="3358769"/>
            <a:ext cx="1352436" cy="307777"/>
          </a:xfrm>
          <a:prstGeom prst="rect">
            <a:avLst/>
          </a:prstGeom>
          <a:noFill/>
        </p:spPr>
        <p:txBody>
          <a:bodyPr wrap="square" lIns="0" tIns="0" rIns="0" bIns="0" rtlCol="0">
            <a:spAutoFit/>
          </a:bodyPr>
          <a:lstStyle/>
          <a:p>
            <a:pPr algn="ctr"/>
            <a:r>
              <a:rPr lang="ca-ES" sz="2000" b="1" spc="-70" dirty="0" err="1">
                <a:solidFill>
                  <a:schemeClr val="accent2">
                    <a:lumMod val="75000"/>
                  </a:schemeClr>
                </a:solidFill>
              </a:rPr>
              <a:t>Gold</a:t>
            </a:r>
            <a:endParaRPr lang="es-ES" sz="2000" b="1" spc="-70" dirty="0">
              <a:solidFill>
                <a:schemeClr val="accent2">
                  <a:lumMod val="75000"/>
                </a:schemeClr>
              </a:solidFill>
            </a:endParaRPr>
          </a:p>
        </p:txBody>
      </p:sp>
      <p:sp>
        <p:nvSpPr>
          <p:cNvPr id="29" name="TextBox 24">
            <a:extLst>
              <a:ext uri="{FF2B5EF4-FFF2-40B4-BE49-F238E27FC236}">
                <a16:creationId xmlns:a16="http://schemas.microsoft.com/office/drawing/2014/main" id="{5D33CC02-CD75-C8C7-7FCE-B5D34F58C40C}"/>
              </a:ext>
            </a:extLst>
          </p:cNvPr>
          <p:cNvSpPr txBox="1"/>
          <p:nvPr/>
        </p:nvSpPr>
        <p:spPr>
          <a:xfrm>
            <a:off x="941633" y="4835142"/>
            <a:ext cx="1352436" cy="307777"/>
          </a:xfrm>
          <a:prstGeom prst="rect">
            <a:avLst/>
          </a:prstGeom>
          <a:noFill/>
        </p:spPr>
        <p:txBody>
          <a:bodyPr wrap="square" lIns="0" tIns="0" rIns="0" bIns="0" rtlCol="0">
            <a:spAutoFit/>
          </a:bodyPr>
          <a:lstStyle/>
          <a:p>
            <a:pPr algn="ctr"/>
            <a:r>
              <a:rPr lang="ca-ES" sz="2000" i="1" spc="-70" dirty="0">
                <a:solidFill>
                  <a:schemeClr val="accent2">
                    <a:lumMod val="50000"/>
                  </a:schemeClr>
                </a:solidFill>
              </a:rPr>
              <a:t>Bronze</a:t>
            </a:r>
            <a:endParaRPr lang="es-ES" sz="2000" i="1" spc="-70" dirty="0">
              <a:solidFill>
                <a:schemeClr val="accent2">
                  <a:lumMod val="50000"/>
                </a:schemeClr>
              </a:solidFill>
            </a:endParaRPr>
          </a:p>
        </p:txBody>
      </p:sp>
      <p:pic>
        <p:nvPicPr>
          <p:cNvPr id="31" name="Imagen 30" descr="Logotipo&#10;&#10;Descripción generada automáticamente">
            <a:extLst>
              <a:ext uri="{FF2B5EF4-FFF2-40B4-BE49-F238E27FC236}">
                <a16:creationId xmlns:a16="http://schemas.microsoft.com/office/drawing/2014/main" id="{285E0E6A-9774-B890-8695-0C158822B3A8}"/>
              </a:ext>
            </a:extLst>
          </p:cNvPr>
          <p:cNvPicPr>
            <a:picLocks noChangeAspect="1"/>
          </p:cNvPicPr>
          <p:nvPr/>
        </p:nvPicPr>
        <p:blipFill rotWithShape="1">
          <a:blip r:embed="rId12"/>
          <a:srcRect t="1535" b="34910"/>
          <a:stretch/>
        </p:blipFill>
        <p:spPr>
          <a:xfrm>
            <a:off x="6096000" y="3116260"/>
            <a:ext cx="2967235" cy="648174"/>
          </a:xfrm>
          <a:prstGeom prst="rect">
            <a:avLst/>
          </a:prstGeom>
        </p:spPr>
      </p:pic>
    </p:spTree>
    <p:extLst>
      <p:ext uri="{BB962C8B-B14F-4D97-AF65-F5344CB8AC3E}">
        <p14:creationId xmlns:p14="http://schemas.microsoft.com/office/powerpoint/2010/main" val="50549660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logo with a rocket and text&#10;&#10;Description automatically generated">
            <a:extLst>
              <a:ext uri="{FF2B5EF4-FFF2-40B4-BE49-F238E27FC236}">
                <a16:creationId xmlns:a16="http://schemas.microsoft.com/office/drawing/2014/main" id="{E339497C-44D2-2CF0-95D3-EE09CF5EEB60}"/>
              </a:ext>
            </a:extLst>
          </p:cNvPr>
          <p:cNvPicPr>
            <a:picLocks noChangeAspect="1"/>
          </p:cNvPicPr>
          <p:nvPr/>
        </p:nvPicPr>
        <p:blipFill rotWithShape="1">
          <a:blip r:embed="rId2">
            <a:extLst>
              <a:ext uri="{28A0092B-C50C-407E-A947-70E740481C1C}">
                <a14:useLocalDpi xmlns:a14="http://schemas.microsoft.com/office/drawing/2010/main" val="0"/>
              </a:ext>
            </a:extLst>
          </a:blip>
          <a:srcRect t="19"/>
          <a:stretch/>
        </p:blipFill>
        <p:spPr>
          <a:xfrm>
            <a:off x="20" y="1282"/>
            <a:ext cx="12191980" cy="6856718"/>
          </a:xfrm>
          <a:prstGeom prst="rect">
            <a:avLst/>
          </a:prstGeom>
        </p:spPr>
      </p:pic>
      <p:sp>
        <p:nvSpPr>
          <p:cNvPr id="2" name="TextBox 1">
            <a:extLst>
              <a:ext uri="{FF2B5EF4-FFF2-40B4-BE49-F238E27FC236}">
                <a16:creationId xmlns:a16="http://schemas.microsoft.com/office/drawing/2014/main" id="{CF455948-7C32-E7DD-C766-664CC355D3C3}"/>
              </a:ext>
            </a:extLst>
          </p:cNvPr>
          <p:cNvSpPr txBox="1"/>
          <p:nvPr/>
        </p:nvSpPr>
        <p:spPr>
          <a:xfrm flipH="1">
            <a:off x="1270064" y="1231900"/>
            <a:ext cx="4952935" cy="369332"/>
          </a:xfrm>
          <a:prstGeom prst="rect">
            <a:avLst/>
          </a:prstGeom>
          <a:noFill/>
        </p:spPr>
        <p:txBody>
          <a:bodyPr wrap="square" lIns="0" tIns="0" rIns="0" bIns="0" rtlCol="0">
            <a:spAutoFit/>
          </a:bodyPr>
          <a:lstStyle/>
          <a:p>
            <a:r>
              <a:rPr lang="en-US" sz="2400" spc="-70" dirty="0">
                <a:solidFill>
                  <a:schemeClr val="bg1"/>
                </a:solidFill>
              </a:rPr>
              <a:t>https://rocketmindacademy.es/</a:t>
            </a:r>
          </a:p>
        </p:txBody>
      </p:sp>
      <p:pic>
        <p:nvPicPr>
          <p:cNvPr id="4" name="Picture 3">
            <a:extLst>
              <a:ext uri="{FF2B5EF4-FFF2-40B4-BE49-F238E27FC236}">
                <a16:creationId xmlns:a16="http://schemas.microsoft.com/office/drawing/2014/main" id="{9AC66B27-85D8-247B-A7A9-F8BF0F1BA9DF}"/>
              </a:ext>
            </a:extLst>
          </p:cNvPr>
          <p:cNvPicPr>
            <a:picLocks noChangeAspect="1"/>
          </p:cNvPicPr>
          <p:nvPr/>
        </p:nvPicPr>
        <p:blipFill>
          <a:blip r:embed="rId3"/>
          <a:stretch>
            <a:fillRect/>
          </a:stretch>
        </p:blipFill>
        <p:spPr>
          <a:xfrm>
            <a:off x="9056582" y="796535"/>
            <a:ext cx="2678218" cy="2763511"/>
          </a:xfrm>
          <a:prstGeom prst="rect">
            <a:avLst/>
          </a:prstGeom>
        </p:spPr>
      </p:pic>
    </p:spTree>
    <p:extLst>
      <p:ext uri="{BB962C8B-B14F-4D97-AF65-F5344CB8AC3E}">
        <p14:creationId xmlns:p14="http://schemas.microsoft.com/office/powerpoint/2010/main" val="3135449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24">
            <a:extLst>
              <a:ext uri="{FF2B5EF4-FFF2-40B4-BE49-F238E27FC236}">
                <a16:creationId xmlns:a16="http://schemas.microsoft.com/office/drawing/2014/main" id="{F9E7D384-9999-42A8-9217-FC9F27AC33B9}"/>
              </a:ext>
            </a:extLst>
          </p:cNvPr>
          <p:cNvSpPr txBox="1"/>
          <p:nvPr/>
        </p:nvSpPr>
        <p:spPr>
          <a:xfrm>
            <a:off x="792550" y="1759286"/>
            <a:ext cx="1650602" cy="430887"/>
          </a:xfrm>
          <a:prstGeom prst="rect">
            <a:avLst/>
          </a:prstGeom>
          <a:noFill/>
        </p:spPr>
        <p:txBody>
          <a:bodyPr wrap="square" lIns="0" tIns="0" rIns="0" bIns="0" rtlCol="0">
            <a:spAutoFit/>
          </a:bodyPr>
          <a:lstStyle/>
          <a:p>
            <a:pPr algn="ctr"/>
            <a:r>
              <a:rPr lang="ca-ES" sz="2800" b="1" spc="-70" dirty="0">
                <a:solidFill>
                  <a:schemeClr val="bg1">
                    <a:lumMod val="50000"/>
                  </a:schemeClr>
                </a:solidFill>
              </a:rPr>
              <a:t>Platinum</a:t>
            </a:r>
            <a:endParaRPr lang="es-ES" sz="2000" b="1" spc="-70" dirty="0">
              <a:solidFill>
                <a:schemeClr val="bg1">
                  <a:lumMod val="50000"/>
                </a:schemeClr>
              </a:solidFill>
            </a:endParaRPr>
          </a:p>
        </p:txBody>
      </p:sp>
      <p:sp>
        <p:nvSpPr>
          <p:cNvPr id="7" name="TextBox 24">
            <a:extLst>
              <a:ext uri="{FF2B5EF4-FFF2-40B4-BE49-F238E27FC236}">
                <a16:creationId xmlns:a16="http://schemas.microsoft.com/office/drawing/2014/main" id="{ABC00E15-35C5-2DD5-B392-18E3C18519E8}"/>
              </a:ext>
            </a:extLst>
          </p:cNvPr>
          <p:cNvSpPr txBox="1"/>
          <p:nvPr/>
        </p:nvSpPr>
        <p:spPr>
          <a:xfrm>
            <a:off x="0" y="236330"/>
            <a:ext cx="3945467" cy="677108"/>
          </a:xfrm>
          <a:prstGeom prst="rect">
            <a:avLst/>
          </a:prstGeom>
          <a:noFill/>
        </p:spPr>
        <p:txBody>
          <a:bodyPr wrap="square" lIns="0" tIns="0" rIns="0" bIns="0" rtlCol="0">
            <a:spAutoFit/>
          </a:bodyPr>
          <a:lstStyle/>
          <a:p>
            <a:pPr algn="ctr"/>
            <a:r>
              <a:rPr lang="ca-ES" sz="4400" spc="-70" dirty="0">
                <a:solidFill>
                  <a:srgbClr val="0DA2C2"/>
                </a:solidFill>
              </a:rPr>
              <a:t>Sponsors</a:t>
            </a:r>
            <a:endParaRPr lang="es-ES" sz="4400" spc="-70" dirty="0">
              <a:solidFill>
                <a:srgbClr val="0DA2C2"/>
              </a:solidFill>
            </a:endParaRPr>
          </a:p>
        </p:txBody>
      </p:sp>
      <p:pic>
        <p:nvPicPr>
          <p:cNvPr id="4" name="Gráfico 3">
            <a:extLst>
              <a:ext uri="{FF2B5EF4-FFF2-40B4-BE49-F238E27FC236}">
                <a16:creationId xmlns:a16="http://schemas.microsoft.com/office/drawing/2014/main" id="{CDD377C2-8AF7-5277-209D-12660AD7DF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09128" y="4893687"/>
            <a:ext cx="2160000" cy="249232"/>
          </a:xfrm>
          <a:prstGeom prst="rect">
            <a:avLst/>
          </a:prstGeom>
        </p:spPr>
      </p:pic>
      <p:pic>
        <p:nvPicPr>
          <p:cNvPr id="8" name="Gráfico 7">
            <a:extLst>
              <a:ext uri="{FF2B5EF4-FFF2-40B4-BE49-F238E27FC236}">
                <a16:creationId xmlns:a16="http://schemas.microsoft.com/office/drawing/2014/main" id="{0839FE26-8EF4-2C0F-63F9-D12B0ABA3D9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82872" y="2851202"/>
            <a:ext cx="2700000" cy="1178289"/>
          </a:xfrm>
          <a:prstGeom prst="rect">
            <a:avLst/>
          </a:prstGeom>
        </p:spPr>
      </p:pic>
      <p:pic>
        <p:nvPicPr>
          <p:cNvPr id="10" name="Imagen 9">
            <a:extLst>
              <a:ext uri="{FF2B5EF4-FFF2-40B4-BE49-F238E27FC236}">
                <a16:creationId xmlns:a16="http://schemas.microsoft.com/office/drawing/2014/main" id="{63A5AA68-CEEE-9622-5F93-5FC1B04FF354}"/>
              </a:ext>
            </a:extLst>
          </p:cNvPr>
          <p:cNvPicPr>
            <a:picLocks noChangeAspect="1"/>
          </p:cNvPicPr>
          <p:nvPr/>
        </p:nvPicPr>
        <p:blipFill rotWithShape="1">
          <a:blip r:embed="rId7"/>
          <a:srcRect b="40333"/>
          <a:stretch/>
        </p:blipFill>
        <p:spPr>
          <a:xfrm>
            <a:off x="3009128" y="3116260"/>
            <a:ext cx="2700000" cy="648174"/>
          </a:xfrm>
          <a:prstGeom prst="rect">
            <a:avLst/>
          </a:prstGeom>
        </p:spPr>
      </p:pic>
      <p:pic>
        <p:nvPicPr>
          <p:cNvPr id="15" name="Gráfico 14">
            <a:extLst>
              <a:ext uri="{FF2B5EF4-FFF2-40B4-BE49-F238E27FC236}">
                <a16:creationId xmlns:a16="http://schemas.microsoft.com/office/drawing/2014/main" id="{A1308B3B-C762-4AC7-2C28-AE19CE52512B}"/>
              </a:ext>
            </a:extLst>
          </p:cNvPr>
          <p:cNvPicPr>
            <a:picLocks noChangeAspect="1"/>
          </p:cNvPicPr>
          <p:nvPr/>
        </p:nvPicPr>
        <p:blipFill rotWithShape="1">
          <a:blip r:embed="rId8">
            <a:extLst>
              <a:ext uri="{96DAC541-7B7A-43D3-8B79-37D633B846F1}">
                <asvg:svgBlip xmlns:asvg="http://schemas.microsoft.com/office/drawing/2016/SVG/main" r:embed="rId9"/>
              </a:ext>
            </a:extLst>
          </a:blip>
          <a:srcRect l="7766" t="18071" r="11221" b="21132"/>
          <a:stretch/>
        </p:blipFill>
        <p:spPr>
          <a:xfrm>
            <a:off x="6932872" y="1386081"/>
            <a:ext cx="3600000" cy="992632"/>
          </a:xfrm>
          <a:prstGeom prst="rect">
            <a:avLst/>
          </a:prstGeom>
        </p:spPr>
      </p:pic>
      <p:pic>
        <p:nvPicPr>
          <p:cNvPr id="19" name="Gráfico 18">
            <a:extLst>
              <a:ext uri="{FF2B5EF4-FFF2-40B4-BE49-F238E27FC236}">
                <a16:creationId xmlns:a16="http://schemas.microsoft.com/office/drawing/2014/main" id="{112A04F0-7B7B-EB3E-A9E9-7A6579F2431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009128" y="1524234"/>
            <a:ext cx="3600000" cy="716326"/>
          </a:xfrm>
          <a:prstGeom prst="rect">
            <a:avLst/>
          </a:prstGeom>
        </p:spPr>
      </p:pic>
      <p:sp>
        <p:nvSpPr>
          <p:cNvPr id="28" name="TextBox 24">
            <a:extLst>
              <a:ext uri="{FF2B5EF4-FFF2-40B4-BE49-F238E27FC236}">
                <a16:creationId xmlns:a16="http://schemas.microsoft.com/office/drawing/2014/main" id="{E685FB8F-2E7C-BC59-4E07-686897065949}"/>
              </a:ext>
            </a:extLst>
          </p:cNvPr>
          <p:cNvSpPr txBox="1"/>
          <p:nvPr/>
        </p:nvSpPr>
        <p:spPr>
          <a:xfrm>
            <a:off x="941633" y="3358769"/>
            <a:ext cx="1352436" cy="307777"/>
          </a:xfrm>
          <a:prstGeom prst="rect">
            <a:avLst/>
          </a:prstGeom>
          <a:noFill/>
        </p:spPr>
        <p:txBody>
          <a:bodyPr wrap="square" lIns="0" tIns="0" rIns="0" bIns="0" rtlCol="0">
            <a:spAutoFit/>
          </a:bodyPr>
          <a:lstStyle/>
          <a:p>
            <a:pPr algn="ctr"/>
            <a:r>
              <a:rPr lang="ca-ES" sz="2000" b="1" spc="-70" dirty="0" err="1">
                <a:solidFill>
                  <a:schemeClr val="accent2">
                    <a:lumMod val="75000"/>
                  </a:schemeClr>
                </a:solidFill>
              </a:rPr>
              <a:t>Gold</a:t>
            </a:r>
            <a:endParaRPr lang="es-ES" sz="2000" b="1" spc="-70" dirty="0">
              <a:solidFill>
                <a:schemeClr val="accent2">
                  <a:lumMod val="75000"/>
                </a:schemeClr>
              </a:solidFill>
            </a:endParaRPr>
          </a:p>
        </p:txBody>
      </p:sp>
      <p:sp>
        <p:nvSpPr>
          <p:cNvPr id="29" name="TextBox 24">
            <a:extLst>
              <a:ext uri="{FF2B5EF4-FFF2-40B4-BE49-F238E27FC236}">
                <a16:creationId xmlns:a16="http://schemas.microsoft.com/office/drawing/2014/main" id="{5D33CC02-CD75-C8C7-7FCE-B5D34F58C40C}"/>
              </a:ext>
            </a:extLst>
          </p:cNvPr>
          <p:cNvSpPr txBox="1"/>
          <p:nvPr/>
        </p:nvSpPr>
        <p:spPr>
          <a:xfrm>
            <a:off x="941633" y="4835142"/>
            <a:ext cx="1352436" cy="307777"/>
          </a:xfrm>
          <a:prstGeom prst="rect">
            <a:avLst/>
          </a:prstGeom>
          <a:noFill/>
        </p:spPr>
        <p:txBody>
          <a:bodyPr wrap="square" lIns="0" tIns="0" rIns="0" bIns="0" rtlCol="0">
            <a:spAutoFit/>
          </a:bodyPr>
          <a:lstStyle/>
          <a:p>
            <a:pPr algn="ctr"/>
            <a:r>
              <a:rPr lang="ca-ES" sz="2000" i="1" spc="-70" dirty="0">
                <a:solidFill>
                  <a:schemeClr val="accent2">
                    <a:lumMod val="50000"/>
                  </a:schemeClr>
                </a:solidFill>
              </a:rPr>
              <a:t>Bronze</a:t>
            </a:r>
            <a:endParaRPr lang="es-ES" sz="2000" i="1" spc="-70" dirty="0">
              <a:solidFill>
                <a:schemeClr val="accent2">
                  <a:lumMod val="50000"/>
                </a:schemeClr>
              </a:solidFill>
            </a:endParaRPr>
          </a:p>
        </p:txBody>
      </p:sp>
      <p:pic>
        <p:nvPicPr>
          <p:cNvPr id="31" name="Imagen 30" descr="Logotipo&#10;&#10;Descripción generada automáticamente">
            <a:extLst>
              <a:ext uri="{FF2B5EF4-FFF2-40B4-BE49-F238E27FC236}">
                <a16:creationId xmlns:a16="http://schemas.microsoft.com/office/drawing/2014/main" id="{285E0E6A-9774-B890-8695-0C158822B3A8}"/>
              </a:ext>
            </a:extLst>
          </p:cNvPr>
          <p:cNvPicPr>
            <a:picLocks noChangeAspect="1"/>
          </p:cNvPicPr>
          <p:nvPr/>
        </p:nvPicPr>
        <p:blipFill rotWithShape="1">
          <a:blip r:embed="rId12"/>
          <a:srcRect t="1535" b="34910"/>
          <a:stretch/>
        </p:blipFill>
        <p:spPr>
          <a:xfrm>
            <a:off x="6096000" y="3116260"/>
            <a:ext cx="2967235" cy="648174"/>
          </a:xfrm>
          <a:prstGeom prst="rect">
            <a:avLst/>
          </a:prstGeom>
        </p:spPr>
      </p:pic>
    </p:spTree>
    <p:extLst>
      <p:ext uri="{BB962C8B-B14F-4D97-AF65-F5344CB8AC3E}">
        <p14:creationId xmlns:p14="http://schemas.microsoft.com/office/powerpoint/2010/main" val="3664030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6">
            <a:extLst>
              <a:ext uri="{FF2B5EF4-FFF2-40B4-BE49-F238E27FC236}">
                <a16:creationId xmlns:a16="http://schemas.microsoft.com/office/drawing/2014/main" id="{F863FBBF-592E-D948-84BD-F4C54B7A3A3A}"/>
              </a:ext>
            </a:extLst>
          </p:cNvPr>
          <p:cNvSpPr txBox="1">
            <a:spLocks/>
          </p:cNvSpPr>
          <p:nvPr/>
        </p:nvSpPr>
        <p:spPr>
          <a:xfrm>
            <a:off x="0" y="3668549"/>
            <a:ext cx="12192000" cy="2622184"/>
          </a:xfrm>
          <a:prstGeom prst="rect">
            <a:avLst/>
          </a:prstGeom>
          <a:solidFill>
            <a:srgbClr val="F2F2F2">
              <a:alpha val="75000"/>
            </a:srgbClr>
          </a:solidFill>
          <a:ln>
            <a:noFill/>
          </a:ln>
        </p:spPr>
        <p:txBody>
          <a:bodyPr vert="horz" wrap="square" lIns="137196" tIns="102897" rIns="137736" bIns="34299" rtlCol="0" anchor="ctr" anchorCtr="0">
            <a:normAutofit/>
          </a:bodyPr>
          <a:lstStyle>
            <a:lvl1pPr algn="l" defTabSz="685955" rtl="0" eaLnBrk="1" latinLnBrk="0" hangingPunct="1">
              <a:lnSpc>
                <a:spcPct val="90000"/>
              </a:lnSpc>
              <a:spcBef>
                <a:spcPct val="0"/>
              </a:spcBef>
              <a:buNone/>
              <a:defRPr lang="en-US" sz="4051" b="0" kern="1200" cap="none" spc="-75" baseline="0" dirty="0" smtClean="0">
                <a:ln w="3175">
                  <a:noFill/>
                </a:ln>
                <a:solidFill>
                  <a:srgbClr val="0071BC"/>
                </a:solidFill>
                <a:effectLst/>
                <a:latin typeface="+mj-lt"/>
                <a:ea typeface="+mn-ea"/>
                <a:cs typeface="Arial" charset="0"/>
              </a:defRPr>
            </a:lvl1pPr>
          </a:lstStyle>
          <a:p>
            <a:pPr defTabSz="685983"/>
            <a:endParaRPr lang="es-ES" sz="2800" dirty="0">
              <a:solidFill>
                <a:srgbClr val="0DA2C2"/>
              </a:solidFill>
              <a:latin typeface="Segoe UI Semibold" panose="020B0702040204020203" pitchFamily="34" charset="0"/>
              <a:ea typeface="+mj-ea"/>
              <a:cs typeface="Segoe UI Semibold" panose="020B0702040204020203" pitchFamily="34" charset="0"/>
            </a:endParaRPr>
          </a:p>
        </p:txBody>
      </p:sp>
      <p:sp>
        <p:nvSpPr>
          <p:cNvPr id="4" name="Title 8">
            <a:extLst>
              <a:ext uri="{FF2B5EF4-FFF2-40B4-BE49-F238E27FC236}">
                <a16:creationId xmlns:a16="http://schemas.microsoft.com/office/drawing/2014/main" id="{BA7261DF-65BA-3847-2F3A-EAED82CDE4C5}"/>
              </a:ext>
            </a:extLst>
          </p:cNvPr>
          <p:cNvSpPr txBox="1">
            <a:spLocks/>
          </p:cNvSpPr>
          <p:nvPr/>
        </p:nvSpPr>
        <p:spPr>
          <a:xfrm>
            <a:off x="2224882" y="3911600"/>
            <a:ext cx="7742236" cy="997196"/>
          </a:xfrm>
          <a:prstGeom prst="rect">
            <a:avLst/>
          </a:prstGeom>
        </p:spPr>
        <p:txBody>
          <a:bodyPr/>
          <a:lstStyle>
            <a:lvl1pPr algn="l" defTabSz="685955" rtl="0" eaLnBrk="1" latinLnBrk="0" hangingPunct="1">
              <a:lnSpc>
                <a:spcPct val="90000"/>
              </a:lnSpc>
              <a:spcBef>
                <a:spcPct val="0"/>
              </a:spcBef>
              <a:buNone/>
              <a:defRPr lang="en-US" sz="4051" b="0" kern="1200" cap="none" spc="-75" baseline="0" dirty="0" smtClean="0">
                <a:ln w="3175">
                  <a:noFill/>
                </a:ln>
                <a:solidFill>
                  <a:srgbClr val="0071BC"/>
                </a:solidFill>
                <a:effectLst/>
                <a:latin typeface="+mj-lt"/>
                <a:ea typeface="+mn-ea"/>
                <a:cs typeface="Arial" charset="0"/>
              </a:defRPr>
            </a:lvl1pPr>
          </a:lstStyle>
          <a:p>
            <a:pPr algn="ctr"/>
            <a:r>
              <a:rPr lang="ca-ES" sz="9600" dirty="0" err="1">
                <a:solidFill>
                  <a:srgbClr val="0DA2C2"/>
                </a:solidFill>
                <a:latin typeface="Segoe UI Semibold" panose="020B0702040204020203" pitchFamily="34" charset="0"/>
                <a:cs typeface="Segoe UI Semibold" panose="020B0702040204020203" pitchFamily="34" charset="0"/>
              </a:rPr>
              <a:t>Thank</a:t>
            </a:r>
            <a:r>
              <a:rPr lang="ca-ES" sz="9600" dirty="0">
                <a:solidFill>
                  <a:srgbClr val="0DA2C2"/>
                </a:solidFill>
                <a:latin typeface="Segoe UI Semibold" panose="020B0702040204020203" pitchFamily="34" charset="0"/>
                <a:cs typeface="Segoe UI Semibold" panose="020B0702040204020203" pitchFamily="34" charset="0"/>
              </a:rPr>
              <a:t> </a:t>
            </a:r>
            <a:r>
              <a:rPr lang="ca-ES" sz="9600" dirty="0" err="1">
                <a:solidFill>
                  <a:srgbClr val="0DA2C2"/>
                </a:solidFill>
                <a:latin typeface="Segoe UI Semibold" panose="020B0702040204020203" pitchFamily="34" charset="0"/>
                <a:cs typeface="Segoe UI Semibold" panose="020B0702040204020203" pitchFamily="34" charset="0"/>
              </a:rPr>
              <a:t>you</a:t>
            </a:r>
            <a:r>
              <a:rPr lang="ca-ES" sz="9600" dirty="0">
                <a:solidFill>
                  <a:srgbClr val="0DA2C2"/>
                </a:solidFill>
                <a:latin typeface="Segoe UI Semibold" panose="020B0702040204020203" pitchFamily="34" charset="0"/>
                <a:cs typeface="Segoe UI Semibold" panose="020B0702040204020203" pitchFamily="34" charset="0"/>
              </a:rPr>
              <a:t>!</a:t>
            </a:r>
            <a:endParaRPr lang="es-ES" sz="9600" dirty="0">
              <a:solidFill>
                <a:srgbClr val="0DA2C2"/>
              </a:solidFill>
              <a:latin typeface="Segoe UI Semibold" panose="020B0702040204020203" pitchFamily="34" charset="0"/>
              <a:cs typeface="Segoe UI Semibold" panose="020B0702040204020203" pitchFamily="34" charset="0"/>
            </a:endParaRPr>
          </a:p>
        </p:txBody>
      </p:sp>
      <p:sp>
        <p:nvSpPr>
          <p:cNvPr id="6" name="Title 8">
            <a:extLst>
              <a:ext uri="{FF2B5EF4-FFF2-40B4-BE49-F238E27FC236}">
                <a16:creationId xmlns:a16="http://schemas.microsoft.com/office/drawing/2014/main" id="{EAAE5CF7-F258-5C62-3352-EEFF5A3A880C}"/>
              </a:ext>
            </a:extLst>
          </p:cNvPr>
          <p:cNvSpPr txBox="1">
            <a:spLocks/>
          </p:cNvSpPr>
          <p:nvPr/>
        </p:nvSpPr>
        <p:spPr>
          <a:xfrm>
            <a:off x="2309548" y="5402974"/>
            <a:ext cx="7742236" cy="997196"/>
          </a:xfrm>
          <a:prstGeom prst="rect">
            <a:avLst/>
          </a:prstGeom>
        </p:spPr>
        <p:txBody>
          <a:bodyPr/>
          <a:lstStyle>
            <a:lvl1pPr algn="l" defTabSz="685955" rtl="0" eaLnBrk="1" latinLnBrk="0" hangingPunct="1">
              <a:lnSpc>
                <a:spcPct val="90000"/>
              </a:lnSpc>
              <a:spcBef>
                <a:spcPct val="0"/>
              </a:spcBef>
              <a:buNone/>
              <a:defRPr lang="en-US" sz="4051" b="0" kern="1200" cap="none" spc="-75" baseline="0" dirty="0" smtClean="0">
                <a:ln w="3175">
                  <a:noFill/>
                </a:ln>
                <a:solidFill>
                  <a:srgbClr val="0071BC"/>
                </a:solidFill>
                <a:effectLst/>
                <a:latin typeface="+mj-lt"/>
                <a:ea typeface="+mn-ea"/>
                <a:cs typeface="Arial" charset="0"/>
              </a:defRPr>
            </a:lvl1pPr>
          </a:lstStyle>
          <a:p>
            <a:pPr algn="ctr"/>
            <a:r>
              <a:rPr lang="ca-ES" sz="4800" dirty="0" err="1">
                <a:solidFill>
                  <a:srgbClr val="0DA2C2"/>
                </a:solidFill>
                <a:latin typeface="Segoe UI Semibold" panose="020B0702040204020203" pitchFamily="34" charset="0"/>
                <a:cs typeface="Segoe UI Semibold" panose="020B0702040204020203" pitchFamily="34" charset="0"/>
              </a:rPr>
              <a:t>Questions</a:t>
            </a:r>
            <a:r>
              <a:rPr lang="ca-ES" sz="4800" dirty="0">
                <a:solidFill>
                  <a:srgbClr val="0DA2C2"/>
                </a:solidFill>
                <a:latin typeface="Segoe UI Semibold" panose="020B0702040204020203" pitchFamily="34" charset="0"/>
                <a:cs typeface="Segoe UI Semibold" panose="020B0702040204020203" pitchFamily="34" charset="0"/>
              </a:rPr>
              <a:t>?</a:t>
            </a:r>
            <a:endParaRPr lang="es-ES" sz="4800" dirty="0">
              <a:solidFill>
                <a:srgbClr val="0DA2C2"/>
              </a:soli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3224730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man with short brown hair, a friendly smile, and wearing a dark jacket over a light sweater, depicted in a manga style. The background should be simple and light-colored, similar to the original image.">
            <a:extLst>
              <a:ext uri="{FF2B5EF4-FFF2-40B4-BE49-F238E27FC236}">
                <a16:creationId xmlns:a16="http://schemas.microsoft.com/office/drawing/2014/main" id="{E9D7FDBA-D999-EE18-8AE4-6389B07C65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855" y="1482186"/>
            <a:ext cx="1560561" cy="1560561"/>
          </a:xfrm>
          <a:prstGeom prst="ellipse">
            <a:avLst/>
          </a:prstGeom>
          <a:noFill/>
          <a:ln w="25400">
            <a:solidFill>
              <a:schemeClr val="accent5"/>
            </a:solidFill>
          </a:ln>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833D4267-96AA-14B2-D543-CBD668D6D29C}"/>
              </a:ext>
            </a:extLst>
          </p:cNvPr>
          <p:cNvSpPr txBox="1">
            <a:spLocks/>
          </p:cNvSpPr>
          <p:nvPr/>
        </p:nvSpPr>
        <p:spPr>
          <a:xfrm>
            <a:off x="1933658" y="1482187"/>
            <a:ext cx="3951440" cy="639397"/>
          </a:xfrm>
          <a:prstGeom prst="rect">
            <a:avLst/>
          </a:prstGeom>
        </p:spPr>
        <p:txBody>
          <a:bodyPr>
            <a:normAutofit/>
          </a:bodyPr>
          <a:lst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a:lstStyle>
          <a:p>
            <a:pPr defTabSz="1027614">
              <a:lnSpc>
                <a:spcPct val="90000"/>
              </a:lnSpc>
              <a:spcAft>
                <a:spcPts val="591"/>
              </a:spcAft>
            </a:pPr>
            <a:r>
              <a:rPr lang="en-GB" sz="3597" b="1" kern="1200" dirty="0">
                <a:solidFill>
                  <a:schemeClr val="bg1"/>
                </a:solidFill>
                <a:latin typeface="+mj-lt"/>
                <a:ea typeface="+mj-ea"/>
                <a:cs typeface="+mj-cs"/>
              </a:rPr>
              <a:t>Luis Mañez</a:t>
            </a:r>
            <a:endParaRPr lang="en-GB" dirty="0">
              <a:solidFill>
                <a:schemeClr val="bg1"/>
              </a:solidFill>
            </a:endParaRPr>
          </a:p>
        </p:txBody>
      </p:sp>
      <p:pic>
        <p:nvPicPr>
          <p:cNvPr id="5" name="Picture 4" descr="A black and white logo&#10;&#10;Description automatically generated">
            <a:extLst>
              <a:ext uri="{FF2B5EF4-FFF2-40B4-BE49-F238E27FC236}">
                <a16:creationId xmlns:a16="http://schemas.microsoft.com/office/drawing/2014/main" id="{4871CB2D-BDD8-2594-1123-254C3BE18977}"/>
              </a:ext>
            </a:extLst>
          </p:cNvPr>
          <p:cNvPicPr>
            <a:picLocks noChangeAspect="1"/>
          </p:cNvPicPr>
          <p:nvPr/>
        </p:nvPicPr>
        <p:blipFill>
          <a:blip r:embed="rId3"/>
          <a:stretch>
            <a:fillRect/>
          </a:stretch>
        </p:blipFill>
        <p:spPr>
          <a:xfrm>
            <a:off x="494160" y="3396268"/>
            <a:ext cx="790202" cy="1251154"/>
          </a:xfrm>
          <a:prstGeom prst="rect">
            <a:avLst/>
          </a:prstGeom>
        </p:spPr>
      </p:pic>
      <p:sp>
        <p:nvSpPr>
          <p:cNvPr id="6" name="TextBox 5">
            <a:extLst>
              <a:ext uri="{FF2B5EF4-FFF2-40B4-BE49-F238E27FC236}">
                <a16:creationId xmlns:a16="http://schemas.microsoft.com/office/drawing/2014/main" id="{1F1B64AB-1AA0-E956-EBF2-8B8F27FC0DA5}"/>
              </a:ext>
            </a:extLst>
          </p:cNvPr>
          <p:cNvSpPr txBox="1"/>
          <p:nvPr/>
        </p:nvSpPr>
        <p:spPr>
          <a:xfrm>
            <a:off x="1933658" y="2013440"/>
            <a:ext cx="5169357" cy="1076257"/>
          </a:xfrm>
          <a:prstGeom prst="rect">
            <a:avLst/>
          </a:prstGeom>
          <a:noFill/>
        </p:spPr>
        <p:txBody>
          <a:bodyPr wrap="square" rtlCol="0">
            <a:spAutoFit/>
          </a:bodyPr>
          <a:lstStyle/>
          <a:p>
            <a:pPr defTabSz="1027614">
              <a:spcAft>
                <a:spcPts val="600"/>
              </a:spcAft>
            </a:pPr>
            <a:r>
              <a:rPr lang="en-GB" sz="1798" kern="1200" dirty="0">
                <a:solidFill>
                  <a:schemeClr val="bg1"/>
                </a:solidFill>
                <a:latin typeface="+mn-lt"/>
                <a:ea typeface="+mn-ea"/>
                <a:cs typeface="+mn-cs"/>
              </a:rPr>
              <a:t>Chief Architect @ ClearPeople </a:t>
            </a:r>
          </a:p>
          <a:p>
            <a:pPr defTabSz="1027614">
              <a:spcAft>
                <a:spcPts val="600"/>
              </a:spcAft>
            </a:pPr>
            <a:r>
              <a:rPr lang="en-GB" sz="1798" kern="1200" dirty="0">
                <a:solidFill>
                  <a:schemeClr val="bg1"/>
                </a:solidFill>
                <a:latin typeface="+mn-lt"/>
                <a:ea typeface="+mn-ea"/>
                <a:cs typeface="+mn-cs"/>
              </a:rPr>
              <a:t>Co-founder @ RocketMind Academy</a:t>
            </a:r>
          </a:p>
          <a:p>
            <a:pPr defTabSz="1027614">
              <a:spcAft>
                <a:spcPts val="600"/>
              </a:spcAft>
            </a:pPr>
            <a:r>
              <a:rPr lang="en-GB" sz="1798" kern="1200" dirty="0">
                <a:solidFill>
                  <a:schemeClr val="bg1"/>
                </a:solidFill>
                <a:latin typeface="+mn-lt"/>
                <a:ea typeface="+mn-ea"/>
                <a:cs typeface="+mn-cs"/>
              </a:rPr>
              <a:t>MS MVP M365 Development</a:t>
            </a:r>
            <a:endParaRPr lang="en-GB" sz="1600" dirty="0">
              <a:solidFill>
                <a:schemeClr val="bg1"/>
              </a:solidFill>
            </a:endParaRPr>
          </a:p>
        </p:txBody>
      </p:sp>
      <p:pic>
        <p:nvPicPr>
          <p:cNvPr id="7" name="Picture 4" descr="A manga-style portrait of a man with short, spiky hair, wearing glasses, and a light sweater. He has a friendly expression and a goatee. The background should be simple and clean, focusing on the character.">
            <a:extLst>
              <a:ext uri="{FF2B5EF4-FFF2-40B4-BE49-F238E27FC236}">
                <a16:creationId xmlns:a16="http://schemas.microsoft.com/office/drawing/2014/main" id="{2788690F-DE4A-63DC-E6B2-E97401D9EB9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01717" y="3208976"/>
            <a:ext cx="1559659" cy="1559659"/>
          </a:xfrm>
          <a:prstGeom prst="ellipse">
            <a:avLst/>
          </a:prstGeom>
          <a:noFill/>
          <a:ln w="25400">
            <a:solidFill>
              <a:schemeClr val="accent5"/>
            </a:solidFill>
          </a:ln>
          <a:extLst>
            <a:ext uri="{909E8E84-426E-40DD-AFC4-6F175D3DCCD1}">
              <a14:hiddenFill xmlns:a14="http://schemas.microsoft.com/office/drawing/2010/main">
                <a:solidFill>
                  <a:srgbClr val="FFFFFF"/>
                </a:solidFill>
              </a14:hiddenFill>
            </a:ext>
          </a:extLst>
        </p:spPr>
      </p:pic>
      <p:sp>
        <p:nvSpPr>
          <p:cNvPr id="8" name="Title 1">
            <a:extLst>
              <a:ext uri="{FF2B5EF4-FFF2-40B4-BE49-F238E27FC236}">
                <a16:creationId xmlns:a16="http://schemas.microsoft.com/office/drawing/2014/main" id="{E97720DC-78CC-7127-C39D-0322A473657F}"/>
              </a:ext>
            </a:extLst>
          </p:cNvPr>
          <p:cNvSpPr txBox="1">
            <a:spLocks/>
          </p:cNvSpPr>
          <p:nvPr/>
        </p:nvSpPr>
        <p:spPr>
          <a:xfrm>
            <a:off x="4580527" y="3256840"/>
            <a:ext cx="5543243" cy="639397"/>
          </a:xfrm>
          <a:prstGeom prst="rect">
            <a:avLst/>
          </a:prstGeom>
        </p:spPr>
        <p:txBody>
          <a:bodyPr>
            <a:normAutofit/>
          </a:bodyPr>
          <a:lstStyle>
            <a:lvl1pPr algn="l" defTabSz="914400" rtl="0" eaLnBrk="1" latinLnBrk="0" hangingPunct="1">
              <a:lnSpc>
                <a:spcPct val="100000"/>
              </a:lnSpc>
              <a:spcBef>
                <a:spcPct val="0"/>
              </a:spcBef>
              <a:buNone/>
              <a:defRPr sz="3200" b="1" kern="1200">
                <a:solidFill>
                  <a:schemeClr val="tx1"/>
                </a:solidFill>
                <a:latin typeface="+mj-lt"/>
                <a:ea typeface="+mj-ea"/>
                <a:cs typeface="+mj-cs"/>
              </a:defRPr>
            </a:lvl1pPr>
          </a:lstStyle>
          <a:p>
            <a:pPr algn="r" defTabSz="1027614">
              <a:lnSpc>
                <a:spcPct val="90000"/>
              </a:lnSpc>
              <a:spcAft>
                <a:spcPts val="591"/>
              </a:spcAft>
            </a:pPr>
            <a:r>
              <a:rPr lang="en-GB" sz="3597" b="1" kern="1200" dirty="0">
                <a:solidFill>
                  <a:schemeClr val="bg1"/>
                </a:solidFill>
                <a:latin typeface="+mj-lt"/>
                <a:ea typeface="+mj-ea"/>
                <a:cs typeface="+mj-cs"/>
              </a:rPr>
              <a:t>Ruben Toribio</a:t>
            </a:r>
            <a:endParaRPr lang="en-GB" dirty="0">
              <a:solidFill>
                <a:schemeClr val="bg1"/>
              </a:solidFill>
            </a:endParaRPr>
          </a:p>
        </p:txBody>
      </p:sp>
      <p:sp>
        <p:nvSpPr>
          <p:cNvPr id="9" name="TextBox 8">
            <a:extLst>
              <a:ext uri="{FF2B5EF4-FFF2-40B4-BE49-F238E27FC236}">
                <a16:creationId xmlns:a16="http://schemas.microsoft.com/office/drawing/2014/main" id="{B3CDB8D9-3333-302B-511C-166FD5F9F18F}"/>
              </a:ext>
            </a:extLst>
          </p:cNvPr>
          <p:cNvSpPr txBox="1"/>
          <p:nvPr/>
        </p:nvSpPr>
        <p:spPr>
          <a:xfrm>
            <a:off x="4580528" y="3896237"/>
            <a:ext cx="5543243" cy="722634"/>
          </a:xfrm>
          <a:prstGeom prst="rect">
            <a:avLst/>
          </a:prstGeom>
          <a:noFill/>
        </p:spPr>
        <p:txBody>
          <a:bodyPr wrap="square" rtlCol="0">
            <a:spAutoFit/>
          </a:bodyPr>
          <a:lstStyle/>
          <a:p>
            <a:pPr algn="r" defTabSz="1027614">
              <a:spcAft>
                <a:spcPts val="591"/>
              </a:spcAft>
            </a:pPr>
            <a:r>
              <a:rPr lang="en-GB" sz="1798" kern="1200" dirty="0">
                <a:solidFill>
                  <a:schemeClr val="bg1"/>
                </a:solidFill>
                <a:latin typeface="+mn-lt"/>
                <a:ea typeface="+mn-ea"/>
                <a:cs typeface="+mn-cs"/>
              </a:rPr>
              <a:t>M365 Architect / IA Developer @ DNV</a:t>
            </a:r>
          </a:p>
          <a:p>
            <a:pPr algn="r" defTabSz="1027614">
              <a:spcAft>
                <a:spcPts val="591"/>
              </a:spcAft>
            </a:pPr>
            <a:r>
              <a:rPr lang="en-GB" sz="1798" kern="1200" dirty="0">
                <a:solidFill>
                  <a:schemeClr val="bg1"/>
                </a:solidFill>
                <a:latin typeface="+mn-lt"/>
                <a:ea typeface="+mn-ea"/>
                <a:cs typeface="+mn-cs"/>
              </a:rPr>
              <a:t>Co-founder @ RocketMind Academy</a:t>
            </a:r>
            <a:endParaRPr lang="en-GB" sz="1600" dirty="0">
              <a:solidFill>
                <a:schemeClr val="bg1"/>
              </a:solidFill>
            </a:endParaRPr>
          </a:p>
        </p:txBody>
      </p:sp>
      <p:pic>
        <p:nvPicPr>
          <p:cNvPr id="10" name="Picture 9">
            <a:extLst>
              <a:ext uri="{FF2B5EF4-FFF2-40B4-BE49-F238E27FC236}">
                <a16:creationId xmlns:a16="http://schemas.microsoft.com/office/drawing/2014/main" id="{5AABE481-8370-6C0F-6CE8-5255B7877C4C}"/>
              </a:ext>
            </a:extLst>
          </p:cNvPr>
          <p:cNvPicPr>
            <a:picLocks noChangeAspect="1"/>
          </p:cNvPicPr>
          <p:nvPr/>
        </p:nvPicPr>
        <p:blipFill>
          <a:blip r:embed="rId5"/>
          <a:stretch>
            <a:fillRect/>
          </a:stretch>
        </p:blipFill>
        <p:spPr>
          <a:xfrm>
            <a:off x="1970851" y="3118915"/>
            <a:ext cx="360000" cy="360000"/>
          </a:xfrm>
          <a:prstGeom prst="rect">
            <a:avLst/>
          </a:prstGeom>
        </p:spPr>
      </p:pic>
      <p:pic>
        <p:nvPicPr>
          <p:cNvPr id="15" name="Picture 14">
            <a:extLst>
              <a:ext uri="{FF2B5EF4-FFF2-40B4-BE49-F238E27FC236}">
                <a16:creationId xmlns:a16="http://schemas.microsoft.com/office/drawing/2014/main" id="{3E3584AF-2A90-725C-C31E-4C20669CCC0B}"/>
              </a:ext>
            </a:extLst>
          </p:cNvPr>
          <p:cNvPicPr>
            <a:picLocks noChangeAspect="1"/>
          </p:cNvPicPr>
          <p:nvPr/>
        </p:nvPicPr>
        <p:blipFill>
          <a:blip r:embed="rId6"/>
          <a:stretch>
            <a:fillRect/>
          </a:stretch>
        </p:blipFill>
        <p:spPr>
          <a:xfrm>
            <a:off x="1970851" y="3480010"/>
            <a:ext cx="360000" cy="360000"/>
          </a:xfrm>
          <a:prstGeom prst="rect">
            <a:avLst/>
          </a:prstGeom>
        </p:spPr>
      </p:pic>
      <p:pic>
        <p:nvPicPr>
          <p:cNvPr id="16" name="Picture 15">
            <a:extLst>
              <a:ext uri="{FF2B5EF4-FFF2-40B4-BE49-F238E27FC236}">
                <a16:creationId xmlns:a16="http://schemas.microsoft.com/office/drawing/2014/main" id="{79950CFC-1096-782F-BCBE-4DE267724643}"/>
              </a:ext>
            </a:extLst>
          </p:cNvPr>
          <p:cNvPicPr>
            <a:picLocks noChangeAspect="1"/>
          </p:cNvPicPr>
          <p:nvPr/>
        </p:nvPicPr>
        <p:blipFill>
          <a:blip r:embed="rId7"/>
          <a:stretch>
            <a:fillRect/>
          </a:stretch>
        </p:blipFill>
        <p:spPr>
          <a:xfrm>
            <a:off x="1933658" y="3899613"/>
            <a:ext cx="434386" cy="434386"/>
          </a:xfrm>
          <a:prstGeom prst="rect">
            <a:avLst/>
          </a:prstGeom>
        </p:spPr>
      </p:pic>
      <p:sp>
        <p:nvSpPr>
          <p:cNvPr id="17" name="TextBox 16">
            <a:extLst>
              <a:ext uri="{FF2B5EF4-FFF2-40B4-BE49-F238E27FC236}">
                <a16:creationId xmlns:a16="http://schemas.microsoft.com/office/drawing/2014/main" id="{355162F8-31B4-4EC7-B658-E70429EE7FF1}"/>
              </a:ext>
            </a:extLst>
          </p:cNvPr>
          <p:cNvSpPr txBox="1"/>
          <p:nvPr/>
        </p:nvSpPr>
        <p:spPr>
          <a:xfrm>
            <a:off x="2330851" y="3146417"/>
            <a:ext cx="2157733" cy="307777"/>
          </a:xfrm>
          <a:prstGeom prst="rect">
            <a:avLst/>
          </a:prstGeom>
          <a:noFill/>
        </p:spPr>
        <p:txBody>
          <a:bodyPr wrap="square" rtlCol="0">
            <a:spAutoFit/>
          </a:bodyPr>
          <a:lstStyle/>
          <a:p>
            <a:pPr defTabSz="1027614">
              <a:spcAft>
                <a:spcPts val="591"/>
              </a:spcAft>
            </a:pPr>
            <a:r>
              <a:rPr lang="en-GB" sz="1400" dirty="0">
                <a:solidFill>
                  <a:schemeClr val="bg1"/>
                </a:solidFill>
              </a:rPr>
              <a:t>@</a:t>
            </a:r>
            <a:r>
              <a:rPr lang="en-GB" sz="1400" dirty="0" err="1">
                <a:solidFill>
                  <a:schemeClr val="bg1"/>
                </a:solidFill>
              </a:rPr>
              <a:t>luismanez</a:t>
            </a:r>
            <a:endParaRPr lang="en-GB" sz="1400" dirty="0">
              <a:solidFill>
                <a:schemeClr val="bg1"/>
              </a:solidFill>
            </a:endParaRPr>
          </a:p>
        </p:txBody>
      </p:sp>
      <p:sp>
        <p:nvSpPr>
          <p:cNvPr id="18" name="TextBox 17">
            <a:extLst>
              <a:ext uri="{FF2B5EF4-FFF2-40B4-BE49-F238E27FC236}">
                <a16:creationId xmlns:a16="http://schemas.microsoft.com/office/drawing/2014/main" id="{1DF62760-5952-B9C9-09FA-5D568636D23C}"/>
              </a:ext>
            </a:extLst>
          </p:cNvPr>
          <p:cNvSpPr txBox="1"/>
          <p:nvPr/>
        </p:nvSpPr>
        <p:spPr>
          <a:xfrm>
            <a:off x="2330851" y="3512129"/>
            <a:ext cx="2157733" cy="307777"/>
          </a:xfrm>
          <a:prstGeom prst="rect">
            <a:avLst/>
          </a:prstGeom>
          <a:noFill/>
        </p:spPr>
        <p:txBody>
          <a:bodyPr wrap="square" rtlCol="0">
            <a:spAutoFit/>
          </a:bodyPr>
          <a:lstStyle/>
          <a:p>
            <a:pPr defTabSz="1027614">
              <a:spcAft>
                <a:spcPts val="591"/>
              </a:spcAft>
            </a:pPr>
            <a:r>
              <a:rPr lang="en-GB" sz="1400" dirty="0">
                <a:solidFill>
                  <a:schemeClr val="bg1"/>
                </a:solidFill>
              </a:rPr>
              <a:t>@</a:t>
            </a:r>
            <a:r>
              <a:rPr lang="en-GB" sz="1400" dirty="0" err="1">
                <a:solidFill>
                  <a:schemeClr val="bg1"/>
                </a:solidFill>
              </a:rPr>
              <a:t>luismanez</a:t>
            </a:r>
            <a:endParaRPr lang="en-GB" sz="1400" dirty="0">
              <a:solidFill>
                <a:schemeClr val="bg1"/>
              </a:solidFill>
            </a:endParaRPr>
          </a:p>
        </p:txBody>
      </p:sp>
      <p:sp>
        <p:nvSpPr>
          <p:cNvPr id="20" name="TextBox 19">
            <a:extLst>
              <a:ext uri="{FF2B5EF4-FFF2-40B4-BE49-F238E27FC236}">
                <a16:creationId xmlns:a16="http://schemas.microsoft.com/office/drawing/2014/main" id="{327DE07F-D034-3379-9FD4-700E80D24344}"/>
              </a:ext>
            </a:extLst>
          </p:cNvPr>
          <p:cNvSpPr txBox="1"/>
          <p:nvPr/>
        </p:nvSpPr>
        <p:spPr>
          <a:xfrm>
            <a:off x="2368044" y="3962917"/>
            <a:ext cx="2486985" cy="307777"/>
          </a:xfrm>
          <a:prstGeom prst="rect">
            <a:avLst/>
          </a:prstGeom>
          <a:noFill/>
        </p:spPr>
        <p:txBody>
          <a:bodyPr wrap="square">
            <a:spAutoFit/>
          </a:bodyPr>
          <a:lstStyle/>
          <a:p>
            <a:r>
              <a:rPr lang="en-GB" sz="1400" dirty="0" err="1">
                <a:solidFill>
                  <a:schemeClr val="bg1"/>
                </a:solidFill>
              </a:rPr>
              <a:t>linkedin.com</a:t>
            </a:r>
            <a:r>
              <a:rPr lang="en-GB" sz="1400" dirty="0">
                <a:solidFill>
                  <a:schemeClr val="bg1"/>
                </a:solidFill>
              </a:rPr>
              <a:t>/in/</a:t>
            </a:r>
            <a:r>
              <a:rPr lang="en-GB" sz="1400" dirty="0" err="1">
                <a:solidFill>
                  <a:schemeClr val="bg1"/>
                </a:solidFill>
              </a:rPr>
              <a:t>luismanez</a:t>
            </a:r>
            <a:endParaRPr lang="en-GB" sz="1400" dirty="0">
              <a:solidFill>
                <a:schemeClr val="bg1"/>
              </a:solidFill>
            </a:endParaRPr>
          </a:p>
        </p:txBody>
      </p:sp>
      <p:pic>
        <p:nvPicPr>
          <p:cNvPr id="23" name="Picture 22">
            <a:extLst>
              <a:ext uri="{FF2B5EF4-FFF2-40B4-BE49-F238E27FC236}">
                <a16:creationId xmlns:a16="http://schemas.microsoft.com/office/drawing/2014/main" id="{EFF8C8A7-7A6B-019C-E762-5B0790E60320}"/>
              </a:ext>
            </a:extLst>
          </p:cNvPr>
          <p:cNvPicPr>
            <a:picLocks noChangeAspect="1"/>
          </p:cNvPicPr>
          <p:nvPr/>
        </p:nvPicPr>
        <p:blipFill>
          <a:blip r:embed="rId5"/>
          <a:stretch>
            <a:fillRect/>
          </a:stretch>
        </p:blipFill>
        <p:spPr>
          <a:xfrm>
            <a:off x="9703761" y="4689083"/>
            <a:ext cx="360000" cy="360000"/>
          </a:xfrm>
          <a:prstGeom prst="rect">
            <a:avLst/>
          </a:prstGeom>
        </p:spPr>
      </p:pic>
      <p:pic>
        <p:nvPicPr>
          <p:cNvPr id="24" name="Picture 23">
            <a:extLst>
              <a:ext uri="{FF2B5EF4-FFF2-40B4-BE49-F238E27FC236}">
                <a16:creationId xmlns:a16="http://schemas.microsoft.com/office/drawing/2014/main" id="{C6DA1492-3194-7EDD-D60C-979AAE76AD33}"/>
              </a:ext>
            </a:extLst>
          </p:cNvPr>
          <p:cNvPicPr>
            <a:picLocks noChangeAspect="1"/>
          </p:cNvPicPr>
          <p:nvPr/>
        </p:nvPicPr>
        <p:blipFill>
          <a:blip r:embed="rId6"/>
          <a:stretch>
            <a:fillRect/>
          </a:stretch>
        </p:blipFill>
        <p:spPr>
          <a:xfrm>
            <a:off x="9703761" y="5050178"/>
            <a:ext cx="360000" cy="360000"/>
          </a:xfrm>
          <a:prstGeom prst="rect">
            <a:avLst/>
          </a:prstGeom>
        </p:spPr>
      </p:pic>
      <p:pic>
        <p:nvPicPr>
          <p:cNvPr id="25" name="Picture 24">
            <a:extLst>
              <a:ext uri="{FF2B5EF4-FFF2-40B4-BE49-F238E27FC236}">
                <a16:creationId xmlns:a16="http://schemas.microsoft.com/office/drawing/2014/main" id="{7FB94CAC-EF55-63C7-AE81-840B700E4452}"/>
              </a:ext>
            </a:extLst>
          </p:cNvPr>
          <p:cNvPicPr>
            <a:picLocks noChangeAspect="1"/>
          </p:cNvPicPr>
          <p:nvPr/>
        </p:nvPicPr>
        <p:blipFill>
          <a:blip r:embed="rId7"/>
          <a:stretch>
            <a:fillRect/>
          </a:stretch>
        </p:blipFill>
        <p:spPr>
          <a:xfrm>
            <a:off x="9666568" y="5469781"/>
            <a:ext cx="434386" cy="434386"/>
          </a:xfrm>
          <a:prstGeom prst="rect">
            <a:avLst/>
          </a:prstGeom>
        </p:spPr>
      </p:pic>
      <p:sp>
        <p:nvSpPr>
          <p:cNvPr id="26" name="TextBox 25">
            <a:extLst>
              <a:ext uri="{FF2B5EF4-FFF2-40B4-BE49-F238E27FC236}">
                <a16:creationId xmlns:a16="http://schemas.microsoft.com/office/drawing/2014/main" id="{F1057A69-1D42-E954-9BD9-8B0D697D42DA}"/>
              </a:ext>
            </a:extLst>
          </p:cNvPr>
          <p:cNvSpPr txBox="1"/>
          <p:nvPr/>
        </p:nvSpPr>
        <p:spPr>
          <a:xfrm>
            <a:off x="7295902" y="4716585"/>
            <a:ext cx="2370666" cy="307777"/>
          </a:xfrm>
          <a:prstGeom prst="rect">
            <a:avLst/>
          </a:prstGeom>
          <a:noFill/>
        </p:spPr>
        <p:txBody>
          <a:bodyPr wrap="square" rtlCol="0">
            <a:spAutoFit/>
          </a:bodyPr>
          <a:lstStyle/>
          <a:p>
            <a:pPr algn="r" defTabSz="1027614">
              <a:spcAft>
                <a:spcPts val="591"/>
              </a:spcAft>
            </a:pPr>
            <a:r>
              <a:rPr lang="en-GB" sz="1400" dirty="0">
                <a:solidFill>
                  <a:schemeClr val="bg1"/>
                </a:solidFill>
              </a:rPr>
              <a:t>@</a:t>
            </a:r>
            <a:r>
              <a:rPr lang="en-GB" sz="1400" dirty="0" err="1">
                <a:solidFill>
                  <a:schemeClr val="bg1"/>
                </a:solidFill>
              </a:rPr>
              <a:t>Rtoribiog</a:t>
            </a:r>
            <a:endParaRPr lang="en-GB" sz="1400" dirty="0">
              <a:solidFill>
                <a:schemeClr val="bg1"/>
              </a:solidFill>
            </a:endParaRPr>
          </a:p>
        </p:txBody>
      </p:sp>
      <p:sp>
        <p:nvSpPr>
          <p:cNvPr id="27" name="TextBox 26">
            <a:extLst>
              <a:ext uri="{FF2B5EF4-FFF2-40B4-BE49-F238E27FC236}">
                <a16:creationId xmlns:a16="http://schemas.microsoft.com/office/drawing/2014/main" id="{2E017919-02D4-B9C8-5BFC-F86096721FED}"/>
              </a:ext>
            </a:extLst>
          </p:cNvPr>
          <p:cNvSpPr txBox="1"/>
          <p:nvPr/>
        </p:nvSpPr>
        <p:spPr>
          <a:xfrm>
            <a:off x="7295902" y="5082297"/>
            <a:ext cx="2370666" cy="307777"/>
          </a:xfrm>
          <a:prstGeom prst="rect">
            <a:avLst/>
          </a:prstGeom>
          <a:noFill/>
        </p:spPr>
        <p:txBody>
          <a:bodyPr wrap="square" rtlCol="0">
            <a:spAutoFit/>
          </a:bodyPr>
          <a:lstStyle/>
          <a:p>
            <a:pPr algn="r" defTabSz="1027614">
              <a:spcAft>
                <a:spcPts val="591"/>
              </a:spcAft>
            </a:pPr>
            <a:r>
              <a:rPr lang="en-GB" sz="1400" dirty="0">
                <a:solidFill>
                  <a:schemeClr val="bg1"/>
                </a:solidFill>
              </a:rPr>
              <a:t>@</a:t>
            </a:r>
            <a:r>
              <a:rPr lang="en-GB" sz="1400" dirty="0" err="1">
                <a:solidFill>
                  <a:schemeClr val="bg1"/>
                </a:solidFill>
              </a:rPr>
              <a:t>Rtoribiog</a:t>
            </a:r>
            <a:endParaRPr lang="en-GB" sz="1400" dirty="0">
              <a:solidFill>
                <a:schemeClr val="bg1"/>
              </a:solidFill>
            </a:endParaRPr>
          </a:p>
        </p:txBody>
      </p:sp>
      <p:sp>
        <p:nvSpPr>
          <p:cNvPr id="28" name="TextBox 27">
            <a:extLst>
              <a:ext uri="{FF2B5EF4-FFF2-40B4-BE49-F238E27FC236}">
                <a16:creationId xmlns:a16="http://schemas.microsoft.com/office/drawing/2014/main" id="{D08B88B6-66C4-F2A9-BAB8-2770AC87EB3B}"/>
              </a:ext>
            </a:extLst>
          </p:cNvPr>
          <p:cNvSpPr txBox="1"/>
          <p:nvPr/>
        </p:nvSpPr>
        <p:spPr>
          <a:xfrm>
            <a:off x="7333095" y="5533085"/>
            <a:ext cx="2333473" cy="307777"/>
          </a:xfrm>
          <a:prstGeom prst="rect">
            <a:avLst/>
          </a:prstGeom>
          <a:noFill/>
        </p:spPr>
        <p:txBody>
          <a:bodyPr wrap="square">
            <a:spAutoFit/>
          </a:bodyPr>
          <a:lstStyle/>
          <a:p>
            <a:pPr algn="r"/>
            <a:r>
              <a:rPr lang="en-GB" sz="1400" dirty="0" err="1">
                <a:solidFill>
                  <a:schemeClr val="bg1"/>
                </a:solidFill>
              </a:rPr>
              <a:t>linkedin.com</a:t>
            </a:r>
            <a:r>
              <a:rPr lang="en-GB" sz="1400" dirty="0">
                <a:solidFill>
                  <a:schemeClr val="bg1"/>
                </a:solidFill>
              </a:rPr>
              <a:t>/in/</a:t>
            </a:r>
            <a:r>
              <a:rPr lang="en-GB" sz="1400" dirty="0" err="1">
                <a:solidFill>
                  <a:schemeClr val="bg1"/>
                </a:solidFill>
              </a:rPr>
              <a:t>rubentg</a:t>
            </a:r>
            <a:endParaRPr lang="en-GB" sz="1400" dirty="0">
              <a:solidFill>
                <a:schemeClr val="bg1"/>
              </a:solidFill>
            </a:endParaRPr>
          </a:p>
        </p:txBody>
      </p:sp>
    </p:spTree>
    <p:extLst>
      <p:ext uri="{BB962C8B-B14F-4D97-AF65-F5344CB8AC3E}">
        <p14:creationId xmlns:p14="http://schemas.microsoft.com/office/powerpoint/2010/main" val="9600031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logo with a rocket and text&#10;&#10;Description automatically generated">
            <a:extLst>
              <a:ext uri="{FF2B5EF4-FFF2-40B4-BE49-F238E27FC236}">
                <a16:creationId xmlns:a16="http://schemas.microsoft.com/office/drawing/2014/main" id="{E339497C-44D2-2CF0-95D3-EE09CF5EEB60}"/>
              </a:ext>
            </a:extLst>
          </p:cNvPr>
          <p:cNvPicPr>
            <a:picLocks noChangeAspect="1"/>
          </p:cNvPicPr>
          <p:nvPr/>
        </p:nvPicPr>
        <p:blipFill rotWithShape="1">
          <a:blip r:embed="rId2">
            <a:extLst>
              <a:ext uri="{28A0092B-C50C-407E-A947-70E740481C1C}">
                <a14:useLocalDpi xmlns:a14="http://schemas.microsoft.com/office/drawing/2010/main" val="0"/>
              </a:ext>
            </a:extLst>
          </a:blip>
          <a:srcRect t="19"/>
          <a:stretch/>
        </p:blipFill>
        <p:spPr>
          <a:xfrm>
            <a:off x="20" y="1282"/>
            <a:ext cx="12191980" cy="6856718"/>
          </a:xfrm>
          <a:prstGeom prst="rect">
            <a:avLst/>
          </a:prstGeom>
        </p:spPr>
      </p:pic>
      <p:sp>
        <p:nvSpPr>
          <p:cNvPr id="2" name="TextBox 1">
            <a:extLst>
              <a:ext uri="{FF2B5EF4-FFF2-40B4-BE49-F238E27FC236}">
                <a16:creationId xmlns:a16="http://schemas.microsoft.com/office/drawing/2014/main" id="{CF455948-7C32-E7DD-C766-664CC355D3C3}"/>
              </a:ext>
            </a:extLst>
          </p:cNvPr>
          <p:cNvSpPr txBox="1"/>
          <p:nvPr/>
        </p:nvSpPr>
        <p:spPr>
          <a:xfrm flipH="1">
            <a:off x="1270064" y="1231900"/>
            <a:ext cx="4952935" cy="369332"/>
          </a:xfrm>
          <a:prstGeom prst="rect">
            <a:avLst/>
          </a:prstGeom>
          <a:noFill/>
        </p:spPr>
        <p:txBody>
          <a:bodyPr wrap="square" lIns="0" tIns="0" rIns="0" bIns="0" rtlCol="0">
            <a:spAutoFit/>
          </a:bodyPr>
          <a:lstStyle/>
          <a:p>
            <a:r>
              <a:rPr lang="en-US" sz="2400" spc="-70" dirty="0">
                <a:solidFill>
                  <a:schemeClr val="bg1"/>
                </a:solidFill>
              </a:rPr>
              <a:t>https://rocketmindacademy.es/</a:t>
            </a:r>
          </a:p>
        </p:txBody>
      </p:sp>
      <p:pic>
        <p:nvPicPr>
          <p:cNvPr id="4" name="Picture 3">
            <a:extLst>
              <a:ext uri="{FF2B5EF4-FFF2-40B4-BE49-F238E27FC236}">
                <a16:creationId xmlns:a16="http://schemas.microsoft.com/office/drawing/2014/main" id="{9AC66B27-85D8-247B-A7A9-F8BF0F1BA9DF}"/>
              </a:ext>
            </a:extLst>
          </p:cNvPr>
          <p:cNvPicPr>
            <a:picLocks noChangeAspect="1"/>
          </p:cNvPicPr>
          <p:nvPr/>
        </p:nvPicPr>
        <p:blipFill>
          <a:blip r:embed="rId3"/>
          <a:stretch>
            <a:fillRect/>
          </a:stretch>
        </p:blipFill>
        <p:spPr>
          <a:xfrm>
            <a:off x="9056582" y="796535"/>
            <a:ext cx="2678218" cy="2763511"/>
          </a:xfrm>
          <a:prstGeom prst="rect">
            <a:avLst/>
          </a:prstGeom>
        </p:spPr>
      </p:pic>
    </p:spTree>
    <p:extLst>
      <p:ext uri="{BB962C8B-B14F-4D97-AF65-F5344CB8AC3E}">
        <p14:creationId xmlns:p14="http://schemas.microsoft.com/office/powerpoint/2010/main" val="19070726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86EDC1-0295-F114-5866-59ACD9652C88}"/>
              </a:ext>
            </a:extLst>
          </p:cNvPr>
          <p:cNvSpPr>
            <a:spLocks noGrp="1"/>
          </p:cNvSpPr>
          <p:nvPr>
            <p:ph type="title"/>
          </p:nvPr>
        </p:nvSpPr>
        <p:spPr/>
        <p:txBody>
          <a:bodyPr/>
          <a:lstStyle/>
          <a:p>
            <a:r>
              <a:rPr lang="en-GB" dirty="0"/>
              <a:t>01</a:t>
            </a:r>
          </a:p>
        </p:txBody>
      </p:sp>
      <p:sp>
        <p:nvSpPr>
          <p:cNvPr id="3" name="Content Placeholder 2">
            <a:extLst>
              <a:ext uri="{FF2B5EF4-FFF2-40B4-BE49-F238E27FC236}">
                <a16:creationId xmlns:a16="http://schemas.microsoft.com/office/drawing/2014/main" id="{EEF612D3-CD6B-B955-BF6E-2D48CB964993}"/>
              </a:ext>
            </a:extLst>
          </p:cNvPr>
          <p:cNvSpPr>
            <a:spLocks noGrp="1"/>
          </p:cNvSpPr>
          <p:nvPr>
            <p:ph sz="quarter" idx="10"/>
          </p:nvPr>
        </p:nvSpPr>
        <p:spPr/>
        <p:txBody>
          <a:bodyPr/>
          <a:lstStyle/>
          <a:p>
            <a:r>
              <a:rPr lang="en-GB" dirty="0"/>
              <a:t>RAG Pattern</a:t>
            </a:r>
          </a:p>
        </p:txBody>
      </p:sp>
    </p:spTree>
    <p:extLst>
      <p:ext uri="{BB962C8B-B14F-4D97-AF65-F5344CB8AC3E}">
        <p14:creationId xmlns:p14="http://schemas.microsoft.com/office/powerpoint/2010/main" val="3818690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B8B0E-38F9-E460-22B7-2DF3B32B811E}"/>
              </a:ext>
            </a:extLst>
          </p:cNvPr>
          <p:cNvSpPr>
            <a:spLocks noGrp="1"/>
          </p:cNvSpPr>
          <p:nvPr>
            <p:ph type="title"/>
          </p:nvPr>
        </p:nvSpPr>
        <p:spPr/>
        <p:txBody>
          <a:bodyPr wrap="square" anchor="t">
            <a:normAutofit/>
          </a:bodyPr>
          <a:lstStyle/>
          <a:p>
            <a:r>
              <a:rPr lang="en-US"/>
              <a:t>Bringing Private Knowledge to LLMs</a:t>
            </a:r>
          </a:p>
        </p:txBody>
      </p:sp>
      <p:sp>
        <p:nvSpPr>
          <p:cNvPr id="14" name="Rounded Rectangle 299">
            <a:extLst>
              <a:ext uri="{FF2B5EF4-FFF2-40B4-BE49-F238E27FC236}">
                <a16:creationId xmlns:a16="http://schemas.microsoft.com/office/drawing/2014/main" id="{7A26E01E-4716-D818-2DF0-A5AF04DA8F25}"/>
              </a:ext>
              <a:ext uri="{C183D7F6-B498-43B3-948B-1728B52AA6E4}">
                <adec:decorative xmlns:adec="http://schemas.microsoft.com/office/drawing/2017/decorative" val="1"/>
              </a:ext>
            </a:extLst>
          </p:cNvPr>
          <p:cNvSpPr/>
          <p:nvPr/>
        </p:nvSpPr>
        <p:spPr bwMode="auto">
          <a:xfrm>
            <a:off x="2695492" y="1917610"/>
            <a:ext cx="3291840" cy="3931920"/>
          </a:xfrm>
          <a:prstGeom prst="roundRect">
            <a:avLst>
              <a:gd name="adj" fmla="val 2893"/>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194560" rIns="0" bIns="146304" numCol="1" spcCol="0" rtlCol="0" fromWordArt="0" anchor="t" anchorCtr="0" forceAA="0" compatLnSpc="1">
            <a:prstTxWarp prst="textNoShape">
              <a:avLst/>
            </a:prstTxWarp>
            <a:noAutofit/>
          </a:bodyPr>
          <a:lstStyle/>
          <a:p>
            <a:pPr algn="ctr" defTabSz="932742" fontAlgn="base">
              <a:spcBef>
                <a:spcPct val="0"/>
              </a:spcBef>
              <a:spcAft>
                <a:spcPct val="0"/>
              </a:spcAft>
              <a:buSzPct val="90000"/>
            </a:pPr>
            <a:r>
              <a:rPr lang="en-US" sz="2400">
                <a:ln w="3175">
                  <a:noFill/>
                </a:ln>
                <a:gradFill>
                  <a:gsLst>
                    <a:gs pos="0">
                      <a:srgbClr val="D59ED7"/>
                    </a:gs>
                    <a:gs pos="80000">
                      <a:srgbClr val="8DC8E8"/>
                    </a:gs>
                  </a:gsLst>
                  <a:path path="circle">
                    <a:fillToRect l="100000" t="100000"/>
                  </a:path>
                </a:gradFill>
                <a:latin typeface="Segoe UI Semibold"/>
                <a:cs typeface="Segoe UI" panose="020B0502040204020203" pitchFamily="34" charset="0"/>
              </a:rPr>
              <a:t>Fine</a:t>
            </a:r>
            <a:br>
              <a:rPr lang="en-US" sz="2400">
                <a:ln w="3175">
                  <a:noFill/>
                </a:ln>
                <a:gradFill>
                  <a:gsLst>
                    <a:gs pos="0">
                      <a:srgbClr val="D59ED7"/>
                    </a:gs>
                    <a:gs pos="80000">
                      <a:srgbClr val="8DC8E8"/>
                    </a:gs>
                  </a:gsLst>
                  <a:path path="circle">
                    <a:fillToRect l="100000" t="100000"/>
                  </a:path>
                </a:gradFill>
                <a:latin typeface="Segoe UI Semibold"/>
                <a:cs typeface="Segoe UI" panose="020B0502040204020203" pitchFamily="34" charset="0"/>
              </a:rPr>
            </a:br>
            <a:r>
              <a:rPr lang="en-US" sz="2400">
                <a:ln w="3175">
                  <a:noFill/>
                </a:ln>
                <a:gradFill>
                  <a:gsLst>
                    <a:gs pos="0">
                      <a:srgbClr val="D59ED7"/>
                    </a:gs>
                    <a:gs pos="80000">
                      <a:srgbClr val="8DC8E8"/>
                    </a:gs>
                  </a:gsLst>
                  <a:path path="circle">
                    <a:fillToRect l="100000" t="100000"/>
                  </a:path>
                </a:gradFill>
                <a:latin typeface="Segoe UI Semibold"/>
                <a:cs typeface="Segoe UI" panose="020B0502040204020203" pitchFamily="34" charset="0"/>
              </a:rPr>
              <a:t>tuning</a:t>
            </a:r>
          </a:p>
          <a:p>
            <a:pPr algn="ctr" defTabSz="932742" fontAlgn="base">
              <a:spcBef>
                <a:spcPts val="1200"/>
              </a:spcBef>
              <a:spcAft>
                <a:spcPct val="0"/>
              </a:spcAft>
              <a:buSzPct val="90000"/>
            </a:pPr>
            <a:r>
              <a:rPr lang="en-US" sz="2000">
                <a:solidFill>
                  <a:schemeClr val="tx1"/>
                </a:solidFill>
                <a:cs typeface="Segoe UI" panose="020B0502040204020203" pitchFamily="34" charset="0"/>
              </a:rPr>
              <a:t>Learn new skills</a:t>
            </a:r>
          </a:p>
        </p:txBody>
      </p:sp>
      <p:sp>
        <p:nvSpPr>
          <p:cNvPr id="15" name="Rounded Rectangle 300">
            <a:extLst>
              <a:ext uri="{FF2B5EF4-FFF2-40B4-BE49-F238E27FC236}">
                <a16:creationId xmlns:a16="http://schemas.microsoft.com/office/drawing/2014/main" id="{D32DA632-809A-99A0-454A-969BDE92AE1A}"/>
              </a:ext>
              <a:ext uri="{C183D7F6-B498-43B3-948B-1728B52AA6E4}">
                <adec:decorative xmlns:adec="http://schemas.microsoft.com/office/drawing/2017/decorative" val="1"/>
              </a:ext>
            </a:extLst>
          </p:cNvPr>
          <p:cNvSpPr/>
          <p:nvPr/>
        </p:nvSpPr>
        <p:spPr bwMode="auto">
          <a:xfrm>
            <a:off x="6556480" y="1917610"/>
            <a:ext cx="3291840" cy="3931920"/>
          </a:xfrm>
          <a:prstGeom prst="roundRect">
            <a:avLst>
              <a:gd name="adj" fmla="val 2707"/>
            </a:avLst>
          </a:prstGeom>
          <a:solidFill>
            <a:schemeClr val="bg1">
              <a:lumMod val="95000"/>
            </a:schemeClr>
          </a:soli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2194560" rIns="0" bIns="146304" numCol="1" spcCol="0" rtlCol="0" fromWordArt="0" anchor="t" anchorCtr="0" forceAA="0" compatLnSpc="1">
            <a:prstTxWarp prst="textNoShape">
              <a:avLst/>
            </a:prstTxWarp>
            <a:noAutofit/>
          </a:bodyPr>
          <a:lstStyle/>
          <a:p>
            <a:pPr algn="ctr" defTabSz="932742" fontAlgn="base">
              <a:spcBef>
                <a:spcPct val="0"/>
              </a:spcBef>
              <a:spcAft>
                <a:spcPct val="0"/>
              </a:spcAft>
              <a:buSzPct val="90000"/>
            </a:pPr>
            <a:r>
              <a:rPr lang="en-US" sz="2400">
                <a:ln w="3175">
                  <a:noFill/>
                </a:ln>
                <a:gradFill>
                  <a:gsLst>
                    <a:gs pos="0">
                      <a:srgbClr val="D59ED7"/>
                    </a:gs>
                    <a:gs pos="80000">
                      <a:srgbClr val="8DC8E8"/>
                    </a:gs>
                  </a:gsLst>
                  <a:path path="circle">
                    <a:fillToRect l="100000" t="100000"/>
                  </a:path>
                </a:gradFill>
                <a:latin typeface="Segoe UI Semibold"/>
                <a:cs typeface="Segoe UI" panose="020B0502040204020203" pitchFamily="34" charset="0"/>
              </a:rPr>
              <a:t>Retrieval</a:t>
            </a:r>
            <a:r>
              <a:rPr lang="en-US" sz="2400">
                <a:solidFill>
                  <a:schemeClr val="tx1"/>
                </a:solidFill>
                <a:latin typeface="+mj-lt"/>
                <a:cs typeface="Segoe UI" panose="020B0502040204020203" pitchFamily="34" charset="0"/>
              </a:rPr>
              <a:t> </a:t>
            </a:r>
          </a:p>
          <a:p>
            <a:pPr algn="ctr" defTabSz="932742" fontAlgn="base">
              <a:spcBef>
                <a:spcPct val="0"/>
              </a:spcBef>
              <a:spcAft>
                <a:spcPct val="0"/>
              </a:spcAft>
              <a:buSzPct val="90000"/>
            </a:pPr>
            <a:r>
              <a:rPr lang="en-US" sz="2400">
                <a:ln w="3175">
                  <a:noFill/>
                </a:ln>
                <a:gradFill>
                  <a:gsLst>
                    <a:gs pos="0">
                      <a:srgbClr val="D59ED7"/>
                    </a:gs>
                    <a:gs pos="80000">
                      <a:srgbClr val="8DC8E8"/>
                    </a:gs>
                  </a:gsLst>
                  <a:path path="circle">
                    <a:fillToRect l="100000" t="100000"/>
                  </a:path>
                </a:gradFill>
                <a:latin typeface="Segoe UI Semibold"/>
                <a:cs typeface="Segoe UI" panose="020B0502040204020203" pitchFamily="34" charset="0"/>
              </a:rPr>
              <a:t>augmentation</a:t>
            </a:r>
          </a:p>
          <a:p>
            <a:pPr algn="ctr" defTabSz="932742" fontAlgn="base">
              <a:spcBef>
                <a:spcPts val="1200"/>
              </a:spcBef>
              <a:spcAft>
                <a:spcPct val="0"/>
              </a:spcAft>
              <a:buSzPct val="90000"/>
            </a:pPr>
            <a:r>
              <a:rPr lang="en-US" sz="2000">
                <a:solidFill>
                  <a:schemeClr val="tx1"/>
                </a:solidFill>
                <a:cs typeface="Segoe UI" panose="020B0502040204020203" pitchFamily="34" charset="0"/>
              </a:rPr>
              <a:t>Learn new facts</a:t>
            </a:r>
          </a:p>
        </p:txBody>
      </p:sp>
      <p:sp>
        <p:nvSpPr>
          <p:cNvPr id="17" name="Graphic 16">
            <a:extLst>
              <a:ext uri="{FF2B5EF4-FFF2-40B4-BE49-F238E27FC236}">
                <a16:creationId xmlns:a16="http://schemas.microsoft.com/office/drawing/2014/main" id="{19CFC3AB-820D-1C2F-E022-3A91EB7633D5}"/>
              </a:ext>
              <a:ext uri="{C183D7F6-B498-43B3-948B-1728B52AA6E4}">
                <adec:decorative xmlns:adec="http://schemas.microsoft.com/office/drawing/2017/decorative" val="1"/>
              </a:ext>
            </a:extLst>
          </p:cNvPr>
          <p:cNvSpPr>
            <a:spLocks noChangeAspect="1"/>
          </p:cNvSpPr>
          <p:nvPr/>
        </p:nvSpPr>
        <p:spPr>
          <a:xfrm>
            <a:off x="7864111" y="2832712"/>
            <a:ext cx="681392" cy="715462"/>
          </a:xfrm>
          <a:custGeom>
            <a:avLst/>
            <a:gdLst>
              <a:gd name="connsiteX0" fmla="*/ 57942 w 463532"/>
              <a:gd name="connsiteY0" fmla="*/ 0 h 486709"/>
              <a:gd name="connsiteX1" fmla="*/ 0 w 463532"/>
              <a:gd name="connsiteY1" fmla="*/ 57942 h 486709"/>
              <a:gd name="connsiteX2" fmla="*/ 0 w 463532"/>
              <a:gd name="connsiteY2" fmla="*/ 405591 h 486709"/>
              <a:gd name="connsiteX3" fmla="*/ 57942 w 463532"/>
              <a:gd name="connsiteY3" fmla="*/ 463533 h 486709"/>
              <a:gd name="connsiteX4" fmla="*/ 227363 w 463532"/>
              <a:gd name="connsiteY4" fmla="*/ 463533 h 486709"/>
              <a:gd name="connsiteX5" fmla="*/ 202378 w 463532"/>
              <a:gd name="connsiteY5" fmla="*/ 428768 h 486709"/>
              <a:gd name="connsiteX6" fmla="*/ 57942 w 463532"/>
              <a:gd name="connsiteY6" fmla="*/ 428768 h 486709"/>
              <a:gd name="connsiteX7" fmla="*/ 34765 w 463532"/>
              <a:gd name="connsiteY7" fmla="*/ 405591 h 486709"/>
              <a:gd name="connsiteX8" fmla="*/ 192667 w 463532"/>
              <a:gd name="connsiteY8" fmla="*/ 405591 h 486709"/>
              <a:gd name="connsiteX9" fmla="*/ 289548 w 463532"/>
              <a:gd name="connsiteY9" fmla="*/ 215844 h 486709"/>
              <a:gd name="connsiteX10" fmla="*/ 382414 w 463532"/>
              <a:gd name="connsiteY10" fmla="*/ 215844 h 486709"/>
              <a:gd name="connsiteX11" fmla="*/ 382414 w 463532"/>
              <a:gd name="connsiteY11" fmla="*/ 57942 h 486709"/>
              <a:gd name="connsiteX12" fmla="*/ 324473 w 463532"/>
              <a:gd name="connsiteY12" fmla="*/ 0 h 486709"/>
              <a:gd name="connsiteX13" fmla="*/ 57942 w 463532"/>
              <a:gd name="connsiteY13" fmla="*/ 0 h 486709"/>
              <a:gd name="connsiteX14" fmla="*/ 92707 w 463532"/>
              <a:gd name="connsiteY14" fmla="*/ 69530 h 486709"/>
              <a:gd name="connsiteX15" fmla="*/ 278120 w 463532"/>
              <a:gd name="connsiteY15" fmla="*/ 69530 h 486709"/>
              <a:gd name="connsiteX16" fmla="*/ 301296 w 463532"/>
              <a:gd name="connsiteY16" fmla="*/ 92707 h 486709"/>
              <a:gd name="connsiteX17" fmla="*/ 301296 w 463532"/>
              <a:gd name="connsiteY17" fmla="*/ 115883 h 486709"/>
              <a:gd name="connsiteX18" fmla="*/ 278120 w 463532"/>
              <a:gd name="connsiteY18" fmla="*/ 139060 h 486709"/>
              <a:gd name="connsiteX19" fmla="*/ 92707 w 463532"/>
              <a:gd name="connsiteY19" fmla="*/ 139060 h 486709"/>
              <a:gd name="connsiteX20" fmla="*/ 69530 w 463532"/>
              <a:gd name="connsiteY20" fmla="*/ 115883 h 486709"/>
              <a:gd name="connsiteX21" fmla="*/ 69530 w 463532"/>
              <a:gd name="connsiteY21" fmla="*/ 92707 h 486709"/>
              <a:gd name="connsiteX22" fmla="*/ 92707 w 463532"/>
              <a:gd name="connsiteY22" fmla="*/ 69530 h 486709"/>
              <a:gd name="connsiteX23" fmla="*/ 463533 w 463532"/>
              <a:gd name="connsiteY23" fmla="*/ 359238 h 486709"/>
              <a:gd name="connsiteX24" fmla="*/ 336061 w 463532"/>
              <a:gd name="connsiteY24" fmla="*/ 231766 h 486709"/>
              <a:gd name="connsiteX25" fmla="*/ 208590 w 463532"/>
              <a:gd name="connsiteY25" fmla="*/ 359238 h 486709"/>
              <a:gd name="connsiteX26" fmla="*/ 336061 w 463532"/>
              <a:gd name="connsiteY26" fmla="*/ 486709 h 486709"/>
              <a:gd name="connsiteX27" fmla="*/ 463533 w 463532"/>
              <a:gd name="connsiteY27" fmla="*/ 359238 h 486709"/>
              <a:gd name="connsiteX28" fmla="*/ 347649 w 463532"/>
              <a:gd name="connsiteY28" fmla="*/ 370826 h 486709"/>
              <a:gd name="connsiteX29" fmla="*/ 347673 w 463532"/>
              <a:gd name="connsiteY29" fmla="*/ 428837 h 486709"/>
              <a:gd name="connsiteX30" fmla="*/ 336084 w 463532"/>
              <a:gd name="connsiteY30" fmla="*/ 440425 h 486709"/>
              <a:gd name="connsiteX31" fmla="*/ 324496 w 463532"/>
              <a:gd name="connsiteY31" fmla="*/ 428837 h 486709"/>
              <a:gd name="connsiteX32" fmla="*/ 324496 w 463532"/>
              <a:gd name="connsiteY32" fmla="*/ 370826 h 486709"/>
              <a:gd name="connsiteX33" fmla="*/ 266439 w 463532"/>
              <a:gd name="connsiteY33" fmla="*/ 370826 h 486709"/>
              <a:gd name="connsiteX34" fmla="*/ 254850 w 463532"/>
              <a:gd name="connsiteY34" fmla="*/ 359238 h 486709"/>
              <a:gd name="connsiteX35" fmla="*/ 266439 w 463532"/>
              <a:gd name="connsiteY35" fmla="*/ 347649 h 486709"/>
              <a:gd name="connsiteX36" fmla="*/ 324473 w 463532"/>
              <a:gd name="connsiteY36" fmla="*/ 347649 h 486709"/>
              <a:gd name="connsiteX37" fmla="*/ 324473 w 463532"/>
              <a:gd name="connsiteY37" fmla="*/ 289708 h 486709"/>
              <a:gd name="connsiteX38" fmla="*/ 336061 w 463532"/>
              <a:gd name="connsiteY38" fmla="*/ 278120 h 486709"/>
              <a:gd name="connsiteX39" fmla="*/ 347649 w 463532"/>
              <a:gd name="connsiteY39" fmla="*/ 289708 h 486709"/>
              <a:gd name="connsiteX40" fmla="*/ 347649 w 463532"/>
              <a:gd name="connsiteY40" fmla="*/ 347649 h 486709"/>
              <a:gd name="connsiteX41" fmla="*/ 405660 w 463532"/>
              <a:gd name="connsiteY41" fmla="*/ 347649 h 486709"/>
              <a:gd name="connsiteX42" fmla="*/ 417249 w 463532"/>
              <a:gd name="connsiteY42" fmla="*/ 359238 h 486709"/>
              <a:gd name="connsiteX43" fmla="*/ 405660 w 463532"/>
              <a:gd name="connsiteY43" fmla="*/ 370826 h 486709"/>
              <a:gd name="connsiteX44" fmla="*/ 347673 w 463532"/>
              <a:gd name="connsiteY44" fmla="*/ 370826 h 4867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463532" h="486709">
                <a:moveTo>
                  <a:pt x="57942" y="0"/>
                </a:moveTo>
                <a:cubicBezTo>
                  <a:pt x="25941" y="0"/>
                  <a:pt x="0" y="25941"/>
                  <a:pt x="0" y="57942"/>
                </a:cubicBezTo>
                <a:lnTo>
                  <a:pt x="0" y="405591"/>
                </a:lnTo>
                <a:cubicBezTo>
                  <a:pt x="0" y="437591"/>
                  <a:pt x="25941" y="463533"/>
                  <a:pt x="57942" y="463533"/>
                </a:cubicBezTo>
                <a:lnTo>
                  <a:pt x="227363" y="463533"/>
                </a:lnTo>
                <a:cubicBezTo>
                  <a:pt x="217427" y="453189"/>
                  <a:pt x="209014" y="441482"/>
                  <a:pt x="202378" y="428768"/>
                </a:cubicBezTo>
                <a:lnTo>
                  <a:pt x="57942" y="428768"/>
                </a:lnTo>
                <a:cubicBezTo>
                  <a:pt x="45142" y="428768"/>
                  <a:pt x="34765" y="418391"/>
                  <a:pt x="34765" y="405591"/>
                </a:cubicBezTo>
                <a:lnTo>
                  <a:pt x="192667" y="405591"/>
                </a:lnTo>
                <a:cubicBezTo>
                  <a:pt x="167022" y="326440"/>
                  <a:pt x="210397" y="241489"/>
                  <a:pt x="289548" y="215844"/>
                </a:cubicBezTo>
                <a:cubicBezTo>
                  <a:pt x="319731" y="206066"/>
                  <a:pt x="352231" y="206066"/>
                  <a:pt x="382414" y="215844"/>
                </a:cubicBezTo>
                <a:lnTo>
                  <a:pt x="382414" y="57942"/>
                </a:lnTo>
                <a:cubicBezTo>
                  <a:pt x="382414" y="25941"/>
                  <a:pt x="356473" y="0"/>
                  <a:pt x="324473" y="0"/>
                </a:cubicBezTo>
                <a:lnTo>
                  <a:pt x="57942" y="0"/>
                </a:lnTo>
                <a:close/>
                <a:moveTo>
                  <a:pt x="92707" y="69530"/>
                </a:moveTo>
                <a:lnTo>
                  <a:pt x="278120" y="69530"/>
                </a:lnTo>
                <a:cubicBezTo>
                  <a:pt x="290920" y="69530"/>
                  <a:pt x="301296" y="79907"/>
                  <a:pt x="301296" y="92707"/>
                </a:cubicBezTo>
                <a:lnTo>
                  <a:pt x="301296" y="115883"/>
                </a:lnTo>
                <a:cubicBezTo>
                  <a:pt x="301296" y="128683"/>
                  <a:pt x="290920" y="139060"/>
                  <a:pt x="278120" y="139060"/>
                </a:cubicBezTo>
                <a:lnTo>
                  <a:pt x="92707" y="139060"/>
                </a:lnTo>
                <a:cubicBezTo>
                  <a:pt x="79907" y="139060"/>
                  <a:pt x="69530" y="128683"/>
                  <a:pt x="69530" y="115883"/>
                </a:cubicBezTo>
                <a:lnTo>
                  <a:pt x="69530" y="92707"/>
                </a:lnTo>
                <a:cubicBezTo>
                  <a:pt x="69530" y="79907"/>
                  <a:pt x="79907" y="69530"/>
                  <a:pt x="92707" y="69530"/>
                </a:cubicBezTo>
                <a:close/>
                <a:moveTo>
                  <a:pt x="463533" y="359238"/>
                </a:moveTo>
                <a:cubicBezTo>
                  <a:pt x="463533" y="288836"/>
                  <a:pt x="406462" y="231766"/>
                  <a:pt x="336061" y="231766"/>
                </a:cubicBezTo>
                <a:cubicBezTo>
                  <a:pt x="265660" y="231766"/>
                  <a:pt x="208590" y="288836"/>
                  <a:pt x="208590" y="359238"/>
                </a:cubicBezTo>
                <a:cubicBezTo>
                  <a:pt x="208590" y="429639"/>
                  <a:pt x="265660" y="486709"/>
                  <a:pt x="336061" y="486709"/>
                </a:cubicBezTo>
                <a:cubicBezTo>
                  <a:pt x="406462" y="486709"/>
                  <a:pt x="463533" y="429639"/>
                  <a:pt x="463533" y="359238"/>
                </a:cubicBezTo>
                <a:close/>
                <a:moveTo>
                  <a:pt x="347649" y="370826"/>
                </a:moveTo>
                <a:lnTo>
                  <a:pt x="347673" y="428837"/>
                </a:lnTo>
                <a:cubicBezTo>
                  <a:pt x="347673" y="435236"/>
                  <a:pt x="342483" y="440425"/>
                  <a:pt x="336084" y="440425"/>
                </a:cubicBezTo>
                <a:cubicBezTo>
                  <a:pt x="329685" y="440425"/>
                  <a:pt x="324496" y="435236"/>
                  <a:pt x="324496" y="428837"/>
                </a:cubicBezTo>
                <a:lnTo>
                  <a:pt x="324496" y="370826"/>
                </a:lnTo>
                <a:lnTo>
                  <a:pt x="266439" y="370826"/>
                </a:lnTo>
                <a:cubicBezTo>
                  <a:pt x="260039" y="370826"/>
                  <a:pt x="254850" y="365637"/>
                  <a:pt x="254850" y="359238"/>
                </a:cubicBezTo>
                <a:cubicBezTo>
                  <a:pt x="254850" y="352839"/>
                  <a:pt x="260039" y="347649"/>
                  <a:pt x="266439" y="347649"/>
                </a:cubicBezTo>
                <a:lnTo>
                  <a:pt x="324473" y="347649"/>
                </a:lnTo>
                <a:lnTo>
                  <a:pt x="324473" y="289708"/>
                </a:lnTo>
                <a:cubicBezTo>
                  <a:pt x="324473" y="283309"/>
                  <a:pt x="329662" y="278120"/>
                  <a:pt x="336061" y="278120"/>
                </a:cubicBezTo>
                <a:cubicBezTo>
                  <a:pt x="342460" y="278120"/>
                  <a:pt x="347649" y="283309"/>
                  <a:pt x="347649" y="289708"/>
                </a:cubicBezTo>
                <a:lnTo>
                  <a:pt x="347649" y="347649"/>
                </a:lnTo>
                <a:lnTo>
                  <a:pt x="405660" y="347649"/>
                </a:lnTo>
                <a:cubicBezTo>
                  <a:pt x="412060" y="347649"/>
                  <a:pt x="417249" y="352839"/>
                  <a:pt x="417249" y="359238"/>
                </a:cubicBezTo>
                <a:cubicBezTo>
                  <a:pt x="417249" y="365637"/>
                  <a:pt x="412060" y="370826"/>
                  <a:pt x="405660" y="370826"/>
                </a:cubicBezTo>
                <a:lnTo>
                  <a:pt x="347673" y="370826"/>
                </a:ln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
        <p:nvSpPr>
          <p:cNvPr id="18" name="Graphic 18">
            <a:extLst>
              <a:ext uri="{FF2B5EF4-FFF2-40B4-BE49-F238E27FC236}">
                <a16:creationId xmlns:a16="http://schemas.microsoft.com/office/drawing/2014/main" id="{81A80F2D-D8AD-C0D1-FD27-F13CEC797F6C}"/>
              </a:ext>
              <a:ext uri="{C183D7F6-B498-43B3-948B-1728B52AA6E4}">
                <adec:decorative xmlns:adec="http://schemas.microsoft.com/office/drawing/2017/decorative" val="1"/>
              </a:ext>
            </a:extLst>
          </p:cNvPr>
          <p:cNvSpPr>
            <a:spLocks noChangeAspect="1"/>
          </p:cNvSpPr>
          <p:nvPr/>
        </p:nvSpPr>
        <p:spPr>
          <a:xfrm>
            <a:off x="4000716" y="2865509"/>
            <a:ext cx="681392" cy="681051"/>
          </a:xfrm>
          <a:custGeom>
            <a:avLst/>
            <a:gdLst>
              <a:gd name="connsiteX0" fmla="*/ 188658 w 463532"/>
              <a:gd name="connsiteY0" fmla="*/ 0 h 463300"/>
              <a:gd name="connsiteX1" fmla="*/ 214384 w 463532"/>
              <a:gd name="connsiteY1" fmla="*/ 32702 h 463300"/>
              <a:gd name="connsiteX2" fmla="*/ 214384 w 463532"/>
              <a:gd name="connsiteY2" fmla="*/ 133127 h 463300"/>
              <a:gd name="connsiteX3" fmla="*/ 193641 w 463532"/>
              <a:gd name="connsiteY3" fmla="*/ 133127 h 463300"/>
              <a:gd name="connsiteX4" fmla="*/ 133288 w 463532"/>
              <a:gd name="connsiteY4" fmla="*/ 107538 h 463300"/>
              <a:gd name="connsiteX5" fmla="*/ 107699 w 463532"/>
              <a:gd name="connsiteY5" fmla="*/ 167891 h 463300"/>
              <a:gd name="connsiteX6" fmla="*/ 168053 w 463532"/>
              <a:gd name="connsiteY6" fmla="*/ 193478 h 463300"/>
              <a:gd name="connsiteX7" fmla="*/ 193641 w 463532"/>
              <a:gd name="connsiteY7" fmla="*/ 167891 h 463300"/>
              <a:gd name="connsiteX8" fmla="*/ 214384 w 463532"/>
              <a:gd name="connsiteY8" fmla="*/ 167891 h 463300"/>
              <a:gd name="connsiteX9" fmla="*/ 214384 w 463532"/>
              <a:gd name="connsiteY9" fmla="*/ 420470 h 463300"/>
              <a:gd name="connsiteX10" fmla="*/ 196236 w 463532"/>
              <a:gd name="connsiteY10" fmla="*/ 454308 h 463300"/>
              <a:gd name="connsiteX11" fmla="*/ 160081 w 463532"/>
              <a:gd name="connsiteY11" fmla="*/ 463301 h 463300"/>
              <a:gd name="connsiteX12" fmla="*/ 82300 w 463532"/>
              <a:gd name="connsiteY12" fmla="*/ 424642 h 463300"/>
              <a:gd name="connsiteX13" fmla="*/ 58660 w 463532"/>
              <a:gd name="connsiteY13" fmla="*/ 375114 h 463300"/>
              <a:gd name="connsiteX14" fmla="*/ 29249 w 463532"/>
              <a:gd name="connsiteY14" fmla="*/ 359122 h 463300"/>
              <a:gd name="connsiteX15" fmla="*/ 0 w 463532"/>
              <a:gd name="connsiteY15" fmla="*/ 288781 h 463300"/>
              <a:gd name="connsiteX16" fmla="*/ 4404 w 463532"/>
              <a:gd name="connsiteY16" fmla="*/ 243216 h 463300"/>
              <a:gd name="connsiteX17" fmla="*/ 101977 w 463532"/>
              <a:gd name="connsiteY17" fmla="*/ 243216 h 463300"/>
              <a:gd name="connsiteX18" fmla="*/ 132918 w 463532"/>
              <a:gd name="connsiteY18" fmla="*/ 269892 h 463300"/>
              <a:gd name="connsiteX19" fmla="*/ 107805 w 463532"/>
              <a:gd name="connsiteY19" fmla="*/ 330445 h 463300"/>
              <a:gd name="connsiteX20" fmla="*/ 168358 w 463532"/>
              <a:gd name="connsiteY20" fmla="*/ 355557 h 463300"/>
              <a:gd name="connsiteX21" fmla="*/ 193472 w 463532"/>
              <a:gd name="connsiteY21" fmla="*/ 295004 h 463300"/>
              <a:gd name="connsiteX22" fmla="*/ 167845 w 463532"/>
              <a:gd name="connsiteY22" fmla="*/ 269683 h 463300"/>
              <a:gd name="connsiteX23" fmla="*/ 101977 w 463532"/>
              <a:gd name="connsiteY23" fmla="*/ 208451 h 463300"/>
              <a:gd name="connsiteX24" fmla="*/ 24104 w 463532"/>
              <a:gd name="connsiteY24" fmla="*/ 208451 h 463300"/>
              <a:gd name="connsiteX25" fmla="*/ 35576 w 463532"/>
              <a:gd name="connsiteY25" fmla="*/ 201451 h 463300"/>
              <a:gd name="connsiteX26" fmla="*/ 31451 w 463532"/>
              <a:gd name="connsiteY26" fmla="*/ 175331 h 463300"/>
              <a:gd name="connsiteX27" fmla="*/ 38288 w 463532"/>
              <a:gd name="connsiteY27" fmla="*/ 124783 h 463300"/>
              <a:gd name="connsiteX28" fmla="*/ 62345 w 463532"/>
              <a:gd name="connsiteY28" fmla="*/ 83668 h 463300"/>
              <a:gd name="connsiteX29" fmla="*/ 87747 w 463532"/>
              <a:gd name="connsiteY29" fmla="*/ 70526 h 463300"/>
              <a:gd name="connsiteX30" fmla="*/ 119105 w 463532"/>
              <a:gd name="connsiteY30" fmla="*/ 23316 h 463300"/>
              <a:gd name="connsiteX31" fmla="*/ 188635 w 463532"/>
              <a:gd name="connsiteY31" fmla="*/ 0 h 463300"/>
              <a:gd name="connsiteX32" fmla="*/ 249149 w 463532"/>
              <a:gd name="connsiteY32" fmla="*/ 347510 h 463300"/>
              <a:gd name="connsiteX33" fmla="*/ 287390 w 463532"/>
              <a:gd name="connsiteY33" fmla="*/ 347510 h 463300"/>
              <a:gd name="connsiteX34" fmla="*/ 353444 w 463532"/>
              <a:gd name="connsiteY34" fmla="*/ 281457 h 463300"/>
              <a:gd name="connsiteX35" fmla="*/ 353444 w 463532"/>
              <a:gd name="connsiteY35" fmla="*/ 239855 h 463300"/>
              <a:gd name="connsiteX36" fmla="*/ 379031 w 463532"/>
              <a:gd name="connsiteY36" fmla="*/ 179502 h 463300"/>
              <a:gd name="connsiteX37" fmla="*/ 318679 w 463532"/>
              <a:gd name="connsiteY37" fmla="*/ 153914 h 463300"/>
              <a:gd name="connsiteX38" fmla="*/ 293092 w 463532"/>
              <a:gd name="connsiteY38" fmla="*/ 214266 h 463300"/>
              <a:gd name="connsiteX39" fmla="*/ 318679 w 463532"/>
              <a:gd name="connsiteY39" fmla="*/ 239855 h 463300"/>
              <a:gd name="connsiteX40" fmla="*/ 318679 w 463532"/>
              <a:gd name="connsiteY40" fmla="*/ 281457 h 463300"/>
              <a:gd name="connsiteX41" fmla="*/ 287390 w 463532"/>
              <a:gd name="connsiteY41" fmla="*/ 312745 h 463300"/>
              <a:gd name="connsiteX42" fmla="*/ 249149 w 463532"/>
              <a:gd name="connsiteY42" fmla="*/ 312745 h 463300"/>
              <a:gd name="connsiteX43" fmla="*/ 249149 w 463532"/>
              <a:gd name="connsiteY43" fmla="*/ 32702 h 463300"/>
              <a:gd name="connsiteX44" fmla="*/ 274875 w 463532"/>
              <a:gd name="connsiteY44" fmla="*/ 0 h 463300"/>
              <a:gd name="connsiteX45" fmla="*/ 344428 w 463532"/>
              <a:gd name="connsiteY45" fmla="*/ 23316 h 463300"/>
              <a:gd name="connsiteX46" fmla="*/ 375786 w 463532"/>
              <a:gd name="connsiteY46" fmla="*/ 70526 h 463300"/>
              <a:gd name="connsiteX47" fmla="*/ 401187 w 463532"/>
              <a:gd name="connsiteY47" fmla="*/ 83668 h 463300"/>
              <a:gd name="connsiteX48" fmla="*/ 425245 w 463532"/>
              <a:gd name="connsiteY48" fmla="*/ 124783 h 463300"/>
              <a:gd name="connsiteX49" fmla="*/ 432082 w 463532"/>
              <a:gd name="connsiteY49" fmla="*/ 175331 h 463300"/>
              <a:gd name="connsiteX50" fmla="*/ 427956 w 463532"/>
              <a:gd name="connsiteY50" fmla="*/ 201451 h 463300"/>
              <a:gd name="connsiteX51" fmla="*/ 429486 w 463532"/>
              <a:gd name="connsiteY51" fmla="*/ 202147 h 463300"/>
              <a:gd name="connsiteX52" fmla="*/ 450206 w 463532"/>
              <a:gd name="connsiteY52" fmla="*/ 220920 h 463300"/>
              <a:gd name="connsiteX53" fmla="*/ 463533 w 463532"/>
              <a:gd name="connsiteY53" fmla="*/ 288781 h 463300"/>
              <a:gd name="connsiteX54" fmla="*/ 434284 w 463532"/>
              <a:gd name="connsiteY54" fmla="*/ 359122 h 463300"/>
              <a:gd name="connsiteX55" fmla="*/ 404849 w 463532"/>
              <a:gd name="connsiteY55" fmla="*/ 375114 h 463300"/>
              <a:gd name="connsiteX56" fmla="*/ 381232 w 463532"/>
              <a:gd name="connsiteY56" fmla="*/ 424642 h 463300"/>
              <a:gd name="connsiteX57" fmla="*/ 303428 w 463532"/>
              <a:gd name="connsiteY57" fmla="*/ 463301 h 463300"/>
              <a:gd name="connsiteX58" fmla="*/ 267273 w 463532"/>
              <a:gd name="connsiteY58" fmla="*/ 454331 h 463300"/>
              <a:gd name="connsiteX59" fmla="*/ 249149 w 463532"/>
              <a:gd name="connsiteY59" fmla="*/ 420470 h 463300"/>
              <a:gd name="connsiteX60" fmla="*/ 249149 w 463532"/>
              <a:gd name="connsiteY60" fmla="*/ 347510 h 463300"/>
              <a:gd name="connsiteX61" fmla="*/ 139060 w 463532"/>
              <a:gd name="connsiteY61" fmla="*/ 150509 h 463300"/>
              <a:gd name="connsiteX62" fmla="*/ 150648 w 463532"/>
              <a:gd name="connsiteY62" fmla="*/ 138921 h 463300"/>
              <a:gd name="connsiteX63" fmla="*/ 162236 w 463532"/>
              <a:gd name="connsiteY63" fmla="*/ 150509 h 463300"/>
              <a:gd name="connsiteX64" fmla="*/ 150648 w 463532"/>
              <a:gd name="connsiteY64" fmla="*/ 162097 h 463300"/>
              <a:gd name="connsiteX65" fmla="*/ 139060 w 463532"/>
              <a:gd name="connsiteY65" fmla="*/ 150509 h 463300"/>
              <a:gd name="connsiteX66" fmla="*/ 150648 w 463532"/>
              <a:gd name="connsiteY66" fmla="*/ 301157 h 463300"/>
              <a:gd name="connsiteX67" fmla="*/ 139060 w 463532"/>
              <a:gd name="connsiteY67" fmla="*/ 312745 h 463300"/>
              <a:gd name="connsiteX68" fmla="*/ 150648 w 463532"/>
              <a:gd name="connsiteY68" fmla="*/ 324334 h 463300"/>
              <a:gd name="connsiteX69" fmla="*/ 162236 w 463532"/>
              <a:gd name="connsiteY69" fmla="*/ 312745 h 463300"/>
              <a:gd name="connsiteX70" fmla="*/ 150648 w 463532"/>
              <a:gd name="connsiteY70" fmla="*/ 301157 h 463300"/>
              <a:gd name="connsiteX71" fmla="*/ 324473 w 463532"/>
              <a:gd name="connsiteY71" fmla="*/ 196862 h 463300"/>
              <a:gd name="connsiteX72" fmla="*/ 336061 w 463532"/>
              <a:gd name="connsiteY72" fmla="*/ 208451 h 463300"/>
              <a:gd name="connsiteX73" fmla="*/ 347649 w 463532"/>
              <a:gd name="connsiteY73" fmla="*/ 196862 h 463300"/>
              <a:gd name="connsiteX74" fmla="*/ 336061 w 463532"/>
              <a:gd name="connsiteY74" fmla="*/ 185274 h 463300"/>
              <a:gd name="connsiteX75" fmla="*/ 324473 w 463532"/>
              <a:gd name="connsiteY75" fmla="*/ 196862 h 463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463532" h="463300">
                <a:moveTo>
                  <a:pt x="188658" y="0"/>
                </a:moveTo>
                <a:cubicBezTo>
                  <a:pt x="205044" y="0"/>
                  <a:pt x="214384" y="16316"/>
                  <a:pt x="214384" y="32702"/>
                </a:cubicBezTo>
                <a:lnTo>
                  <a:pt x="214384" y="133127"/>
                </a:lnTo>
                <a:lnTo>
                  <a:pt x="193641" y="133127"/>
                </a:lnTo>
                <a:cubicBezTo>
                  <a:pt x="184041" y="109395"/>
                  <a:pt x="157020" y="97938"/>
                  <a:pt x="133288" y="107538"/>
                </a:cubicBezTo>
                <a:cubicBezTo>
                  <a:pt x="109556" y="117138"/>
                  <a:pt x="98099" y="144160"/>
                  <a:pt x="107699" y="167891"/>
                </a:cubicBezTo>
                <a:cubicBezTo>
                  <a:pt x="117299" y="191624"/>
                  <a:pt x="144321" y="203081"/>
                  <a:pt x="168053" y="193478"/>
                </a:cubicBezTo>
                <a:cubicBezTo>
                  <a:pt x="179696" y="188769"/>
                  <a:pt x="188931" y="179535"/>
                  <a:pt x="193641" y="167891"/>
                </a:cubicBezTo>
                <a:lnTo>
                  <a:pt x="214384" y="167891"/>
                </a:lnTo>
                <a:lnTo>
                  <a:pt x="214384" y="420470"/>
                </a:lnTo>
                <a:cubicBezTo>
                  <a:pt x="214384" y="434284"/>
                  <a:pt x="208543" y="448027"/>
                  <a:pt x="196236" y="454308"/>
                </a:cubicBezTo>
                <a:cubicBezTo>
                  <a:pt x="185077" y="460153"/>
                  <a:pt x="172678" y="463238"/>
                  <a:pt x="160081" y="463301"/>
                </a:cubicBezTo>
                <a:cubicBezTo>
                  <a:pt x="125084" y="463301"/>
                  <a:pt x="99057" y="445594"/>
                  <a:pt x="82300" y="424642"/>
                </a:cubicBezTo>
                <a:cubicBezTo>
                  <a:pt x="70695" y="410185"/>
                  <a:pt x="62603" y="393229"/>
                  <a:pt x="58660" y="375114"/>
                </a:cubicBezTo>
                <a:cubicBezTo>
                  <a:pt x="47837" y="371920"/>
                  <a:pt x="37813" y="366469"/>
                  <a:pt x="29249" y="359122"/>
                </a:cubicBezTo>
                <a:cubicBezTo>
                  <a:pt x="12793" y="344961"/>
                  <a:pt x="0" y="322248"/>
                  <a:pt x="0" y="288781"/>
                </a:cubicBezTo>
                <a:cubicBezTo>
                  <a:pt x="0" y="271282"/>
                  <a:pt x="1252" y="256032"/>
                  <a:pt x="4404" y="243216"/>
                </a:cubicBezTo>
                <a:lnTo>
                  <a:pt x="101977" y="243216"/>
                </a:lnTo>
                <a:cubicBezTo>
                  <a:pt x="117691" y="243216"/>
                  <a:pt x="130716" y="254804"/>
                  <a:pt x="132918" y="269892"/>
                </a:cubicBezTo>
                <a:cubicBezTo>
                  <a:pt x="109262" y="279679"/>
                  <a:pt x="98019" y="306789"/>
                  <a:pt x="107805" y="330445"/>
                </a:cubicBezTo>
                <a:cubicBezTo>
                  <a:pt x="117592" y="354099"/>
                  <a:pt x="144702" y="365342"/>
                  <a:pt x="168358" y="355557"/>
                </a:cubicBezTo>
                <a:cubicBezTo>
                  <a:pt x="192014" y="345770"/>
                  <a:pt x="203257" y="318660"/>
                  <a:pt x="193472" y="295004"/>
                </a:cubicBezTo>
                <a:cubicBezTo>
                  <a:pt x="188693" y="283455"/>
                  <a:pt x="179452" y="274323"/>
                  <a:pt x="167845" y="269683"/>
                </a:cubicBezTo>
                <a:cubicBezTo>
                  <a:pt x="165320" y="235169"/>
                  <a:pt x="136584" y="208455"/>
                  <a:pt x="101977" y="208451"/>
                </a:cubicBezTo>
                <a:lnTo>
                  <a:pt x="24104" y="208451"/>
                </a:lnTo>
                <a:cubicBezTo>
                  <a:pt x="27574" y="205581"/>
                  <a:pt x="31438" y="203224"/>
                  <a:pt x="35576" y="201451"/>
                </a:cubicBezTo>
                <a:cubicBezTo>
                  <a:pt x="33187" y="192936"/>
                  <a:pt x="31803" y="184169"/>
                  <a:pt x="31451" y="175331"/>
                </a:cubicBezTo>
                <a:cubicBezTo>
                  <a:pt x="30686" y="158296"/>
                  <a:pt x="33235" y="140566"/>
                  <a:pt x="38288" y="124783"/>
                </a:cubicBezTo>
                <a:cubicBezTo>
                  <a:pt x="43294" y="109255"/>
                  <a:pt x="51220" y="94120"/>
                  <a:pt x="62345" y="83668"/>
                </a:cubicBezTo>
                <a:cubicBezTo>
                  <a:pt x="69324" y="76868"/>
                  <a:pt x="78165" y="72294"/>
                  <a:pt x="87747" y="70526"/>
                </a:cubicBezTo>
                <a:cubicBezTo>
                  <a:pt x="92359" y="51058"/>
                  <a:pt x="104109" y="34974"/>
                  <a:pt x="119105" y="23316"/>
                </a:cubicBezTo>
                <a:cubicBezTo>
                  <a:pt x="138364" y="8297"/>
                  <a:pt x="163604" y="0"/>
                  <a:pt x="188635" y="0"/>
                </a:cubicBezTo>
                <a:close/>
                <a:moveTo>
                  <a:pt x="249149" y="347510"/>
                </a:moveTo>
                <a:lnTo>
                  <a:pt x="287390" y="347510"/>
                </a:lnTo>
                <a:cubicBezTo>
                  <a:pt x="323870" y="347510"/>
                  <a:pt x="353444" y="317937"/>
                  <a:pt x="353444" y="281457"/>
                </a:cubicBezTo>
                <a:lnTo>
                  <a:pt x="353444" y="239855"/>
                </a:lnTo>
                <a:cubicBezTo>
                  <a:pt x="377176" y="230255"/>
                  <a:pt x="388633" y="203234"/>
                  <a:pt x="379031" y="179502"/>
                </a:cubicBezTo>
                <a:cubicBezTo>
                  <a:pt x="369431" y="155770"/>
                  <a:pt x="342411" y="144314"/>
                  <a:pt x="318679" y="153914"/>
                </a:cubicBezTo>
                <a:cubicBezTo>
                  <a:pt x="294946" y="163514"/>
                  <a:pt x="283490" y="190535"/>
                  <a:pt x="293092" y="214266"/>
                </a:cubicBezTo>
                <a:cubicBezTo>
                  <a:pt x="297801" y="225912"/>
                  <a:pt x="307035" y="235145"/>
                  <a:pt x="318679" y="239855"/>
                </a:cubicBezTo>
                <a:lnTo>
                  <a:pt x="318679" y="281457"/>
                </a:lnTo>
                <a:cubicBezTo>
                  <a:pt x="318679" y="298737"/>
                  <a:pt x="304671" y="312745"/>
                  <a:pt x="287390" y="312745"/>
                </a:cubicBezTo>
                <a:lnTo>
                  <a:pt x="249149" y="312745"/>
                </a:lnTo>
                <a:lnTo>
                  <a:pt x="249149" y="32702"/>
                </a:lnTo>
                <a:cubicBezTo>
                  <a:pt x="249149" y="16316"/>
                  <a:pt x="258489" y="0"/>
                  <a:pt x="274875" y="0"/>
                </a:cubicBezTo>
                <a:cubicBezTo>
                  <a:pt x="299952" y="0"/>
                  <a:pt x="325168" y="8297"/>
                  <a:pt x="344428" y="23316"/>
                </a:cubicBezTo>
                <a:cubicBezTo>
                  <a:pt x="359423" y="34974"/>
                  <a:pt x="371174" y="51081"/>
                  <a:pt x="375786" y="70526"/>
                </a:cubicBezTo>
                <a:cubicBezTo>
                  <a:pt x="385520" y="72149"/>
                  <a:pt x="394188" y="77109"/>
                  <a:pt x="401187" y="83668"/>
                </a:cubicBezTo>
                <a:cubicBezTo>
                  <a:pt x="412312" y="94120"/>
                  <a:pt x="420239" y="109231"/>
                  <a:pt x="425245" y="124783"/>
                </a:cubicBezTo>
                <a:cubicBezTo>
                  <a:pt x="430297" y="140566"/>
                  <a:pt x="432847" y="158296"/>
                  <a:pt x="432082" y="175331"/>
                </a:cubicBezTo>
                <a:cubicBezTo>
                  <a:pt x="431688" y="184046"/>
                  <a:pt x="430413" y="192945"/>
                  <a:pt x="427956" y="201451"/>
                </a:cubicBezTo>
                <a:lnTo>
                  <a:pt x="429486" y="202147"/>
                </a:lnTo>
                <a:cubicBezTo>
                  <a:pt x="438061" y="206179"/>
                  <a:pt x="445014" y="212506"/>
                  <a:pt x="450206" y="220920"/>
                </a:cubicBezTo>
                <a:cubicBezTo>
                  <a:pt x="460056" y="236796"/>
                  <a:pt x="463533" y="259648"/>
                  <a:pt x="463533" y="288781"/>
                </a:cubicBezTo>
                <a:cubicBezTo>
                  <a:pt x="463533" y="322271"/>
                  <a:pt x="450739" y="345007"/>
                  <a:pt x="434284" y="359122"/>
                </a:cubicBezTo>
                <a:cubicBezTo>
                  <a:pt x="425713" y="366473"/>
                  <a:pt x="415680" y="371922"/>
                  <a:pt x="404849" y="375114"/>
                </a:cubicBezTo>
                <a:cubicBezTo>
                  <a:pt x="400912" y="393226"/>
                  <a:pt x="392828" y="410180"/>
                  <a:pt x="381232" y="424642"/>
                </a:cubicBezTo>
                <a:cubicBezTo>
                  <a:pt x="364476" y="445594"/>
                  <a:pt x="338448" y="463301"/>
                  <a:pt x="303428" y="463301"/>
                </a:cubicBezTo>
                <a:cubicBezTo>
                  <a:pt x="290832" y="463245"/>
                  <a:pt x="278435" y="460170"/>
                  <a:pt x="267273" y="454331"/>
                </a:cubicBezTo>
                <a:cubicBezTo>
                  <a:pt x="254989" y="448027"/>
                  <a:pt x="249149" y="434284"/>
                  <a:pt x="249149" y="420470"/>
                </a:cubicBezTo>
                <a:lnTo>
                  <a:pt x="249149" y="347510"/>
                </a:lnTo>
                <a:close/>
                <a:moveTo>
                  <a:pt x="139060" y="150509"/>
                </a:moveTo>
                <a:cubicBezTo>
                  <a:pt x="139060" y="144109"/>
                  <a:pt x="144248" y="138921"/>
                  <a:pt x="150648" y="138921"/>
                </a:cubicBezTo>
                <a:cubicBezTo>
                  <a:pt x="157048" y="138921"/>
                  <a:pt x="162236" y="144109"/>
                  <a:pt x="162236" y="150509"/>
                </a:cubicBezTo>
                <a:cubicBezTo>
                  <a:pt x="162236" y="156909"/>
                  <a:pt x="157048" y="162097"/>
                  <a:pt x="150648" y="162097"/>
                </a:cubicBezTo>
                <a:cubicBezTo>
                  <a:pt x="144248" y="162097"/>
                  <a:pt x="139060" y="156909"/>
                  <a:pt x="139060" y="150509"/>
                </a:cubicBezTo>
                <a:close/>
                <a:moveTo>
                  <a:pt x="150648" y="301157"/>
                </a:moveTo>
                <a:cubicBezTo>
                  <a:pt x="144248" y="301157"/>
                  <a:pt x="139060" y="306346"/>
                  <a:pt x="139060" y="312745"/>
                </a:cubicBezTo>
                <a:cubicBezTo>
                  <a:pt x="139060" y="319144"/>
                  <a:pt x="144248" y="324334"/>
                  <a:pt x="150648" y="324334"/>
                </a:cubicBezTo>
                <a:cubicBezTo>
                  <a:pt x="157048" y="324334"/>
                  <a:pt x="162236" y="319144"/>
                  <a:pt x="162236" y="312745"/>
                </a:cubicBezTo>
                <a:cubicBezTo>
                  <a:pt x="162236" y="306346"/>
                  <a:pt x="157048" y="301157"/>
                  <a:pt x="150648" y="301157"/>
                </a:cubicBezTo>
                <a:close/>
                <a:moveTo>
                  <a:pt x="324473" y="196862"/>
                </a:moveTo>
                <a:cubicBezTo>
                  <a:pt x="324473" y="203261"/>
                  <a:pt x="329662" y="208451"/>
                  <a:pt x="336061" y="208451"/>
                </a:cubicBezTo>
                <a:cubicBezTo>
                  <a:pt x="342460" y="208451"/>
                  <a:pt x="347649" y="203261"/>
                  <a:pt x="347649" y="196862"/>
                </a:cubicBezTo>
                <a:cubicBezTo>
                  <a:pt x="347649" y="190463"/>
                  <a:pt x="342460" y="185274"/>
                  <a:pt x="336061" y="185274"/>
                </a:cubicBezTo>
                <a:cubicBezTo>
                  <a:pt x="329662" y="185274"/>
                  <a:pt x="324473" y="190463"/>
                  <a:pt x="324473" y="196862"/>
                </a:cubicBezTo>
                <a:close/>
              </a:path>
            </a:pathLst>
          </a:custGeom>
          <a:gradFill>
            <a:gsLst>
              <a:gs pos="75000">
                <a:schemeClr val="accent1"/>
              </a:gs>
              <a:gs pos="0">
                <a:schemeClr val="accent3"/>
              </a:gs>
            </a:gsLst>
            <a:path path="circle">
              <a:fillToRect l="100000" t="100000"/>
            </a:path>
          </a:gradFill>
          <a:ln>
            <a:no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0000"/>
              </a:lnSpc>
              <a:spcBef>
                <a:spcPct val="0"/>
              </a:spcBef>
              <a:spcAft>
                <a:spcPct val="0"/>
              </a:spcAft>
            </a:pPr>
            <a:endParaRPr lang="en-US" sz="1600" b="1">
              <a:ln w="3175">
                <a:noFill/>
              </a:ln>
              <a:gradFill>
                <a:gsLst>
                  <a:gs pos="71910">
                    <a:srgbClr val="000000"/>
                  </a:gs>
                  <a:gs pos="53933">
                    <a:srgbClr val="000000"/>
                  </a:gs>
                </a:gsLst>
                <a:path path="circle">
                  <a:fillToRect l="100000" b="100000"/>
                </a:path>
              </a:gradFill>
              <a:latin typeface="Segoe UI Semibold"/>
              <a:cs typeface="Segoe UI" pitchFamily="34" charset="0"/>
            </a:endParaRPr>
          </a:p>
        </p:txBody>
      </p:sp>
      <p:sp>
        <p:nvSpPr>
          <p:cNvPr id="5" name="Rounded Rectangle 11">
            <a:extLst>
              <a:ext uri="{FF2B5EF4-FFF2-40B4-BE49-F238E27FC236}">
                <a16:creationId xmlns:a16="http://schemas.microsoft.com/office/drawing/2014/main" id="{03EC7AC6-9A67-7225-0494-4BBF6C609363}"/>
              </a:ext>
              <a:ext uri="{C183D7F6-B498-43B3-948B-1728B52AA6E4}">
                <adec:decorative xmlns:adec="http://schemas.microsoft.com/office/drawing/2017/decorative" val="1"/>
              </a:ext>
            </a:extLst>
          </p:cNvPr>
          <p:cNvSpPr/>
          <p:nvPr/>
        </p:nvSpPr>
        <p:spPr bwMode="auto">
          <a:xfrm>
            <a:off x="2697898" y="1602399"/>
            <a:ext cx="3289434" cy="4247132"/>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panose="020B0502040204020203" pitchFamily="34" charset="0"/>
              <a:cs typeface="Segoe UI" panose="020B0502040204020203" pitchFamily="34" charset="0"/>
            </a:endParaRPr>
          </a:p>
        </p:txBody>
      </p:sp>
      <p:sp>
        <p:nvSpPr>
          <p:cNvPr id="6" name="Rounded Rectangle 11">
            <a:extLst>
              <a:ext uri="{FF2B5EF4-FFF2-40B4-BE49-F238E27FC236}">
                <a16:creationId xmlns:a16="http://schemas.microsoft.com/office/drawing/2014/main" id="{DCA6789A-030E-83F6-6000-B346E847F4C6}"/>
              </a:ext>
              <a:ext uri="{C183D7F6-B498-43B3-948B-1728B52AA6E4}">
                <adec:decorative xmlns:adec="http://schemas.microsoft.com/office/drawing/2017/decorative" val="1"/>
              </a:ext>
            </a:extLst>
          </p:cNvPr>
          <p:cNvSpPr/>
          <p:nvPr/>
        </p:nvSpPr>
        <p:spPr bwMode="auto">
          <a:xfrm>
            <a:off x="6569995" y="1602398"/>
            <a:ext cx="3291840" cy="4247132"/>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1999529578"/>
      </p:ext>
    </p:extLst>
  </p:cSld>
  <p:clrMapOvr>
    <a:masterClrMapping/>
  </p:clrMapOvr>
  <mc:AlternateContent xmlns:mc="http://schemas.openxmlformats.org/markup-compatibility/2006" xmlns:p14="http://schemas.microsoft.com/office/powerpoint/2010/main">
    <mc:Choice Requires="p14">
      <p:transition spd="slow" p14:dur="86399000">
        <p:fade/>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6CCBA1-765A-E30B-407E-1F5A1DD492EE}"/>
            </a:ext>
          </a:extLst>
        </p:cNvPr>
        <p:cNvGrpSpPr/>
        <p:nvPr/>
      </p:nvGrpSpPr>
      <p:grpSpPr>
        <a:xfrm>
          <a:off x="0" y="0"/>
          <a:ext cx="0" cy="0"/>
          <a:chOff x="0" y="0"/>
          <a:chExt cx="0" cy="0"/>
        </a:xfrm>
      </p:grpSpPr>
      <p:sp>
        <p:nvSpPr>
          <p:cNvPr id="1055" name="Title 1054">
            <a:extLst>
              <a:ext uri="{FF2B5EF4-FFF2-40B4-BE49-F238E27FC236}">
                <a16:creationId xmlns:a16="http://schemas.microsoft.com/office/drawing/2014/main" id="{F6A6E71A-0F38-F8BF-6256-EB87D0669210}"/>
              </a:ext>
            </a:extLst>
          </p:cNvPr>
          <p:cNvSpPr>
            <a:spLocks noGrp="1"/>
          </p:cNvSpPr>
          <p:nvPr>
            <p:ph type="title"/>
          </p:nvPr>
        </p:nvSpPr>
        <p:spPr/>
        <p:txBody>
          <a:bodyPr/>
          <a:lstStyle/>
          <a:p>
            <a:r>
              <a:rPr lang="en-US"/>
              <a:t>The Limitations of LLMS</a:t>
            </a:r>
          </a:p>
        </p:txBody>
      </p:sp>
      <p:pic>
        <p:nvPicPr>
          <p:cNvPr id="12" name="Picture 11" descr="A screenshot of a computer&#10;&#10;Description automatically generated">
            <a:extLst>
              <a:ext uri="{FF2B5EF4-FFF2-40B4-BE49-F238E27FC236}">
                <a16:creationId xmlns:a16="http://schemas.microsoft.com/office/drawing/2014/main" id="{88295E90-5364-2D96-AF4D-D3F2525A36F3}"/>
              </a:ext>
            </a:extLst>
          </p:cNvPr>
          <p:cNvPicPr>
            <a:picLocks noChangeAspect="1"/>
          </p:cNvPicPr>
          <p:nvPr/>
        </p:nvPicPr>
        <p:blipFill>
          <a:blip r:embed="rId3"/>
          <a:stretch>
            <a:fillRect/>
          </a:stretch>
        </p:blipFill>
        <p:spPr>
          <a:xfrm>
            <a:off x="588263" y="1600200"/>
            <a:ext cx="5597594" cy="2951922"/>
          </a:xfrm>
          <a:prstGeom prst="rect">
            <a:avLst/>
          </a:prstGeom>
          <a:ln>
            <a:noFill/>
          </a:ln>
          <a:effectLst>
            <a:outerShdw blurRad="292100" dist="139700" dir="2700000" algn="tl" rotWithShape="0">
              <a:srgbClr val="333333">
                <a:alpha val="65000"/>
              </a:srgbClr>
            </a:outerShdw>
          </a:effectLst>
        </p:spPr>
      </p:pic>
      <p:pic>
        <p:nvPicPr>
          <p:cNvPr id="14" name="Picture 13" descr="A screenshot of a chat&#10;&#10;Description automatically generated">
            <a:extLst>
              <a:ext uri="{FF2B5EF4-FFF2-40B4-BE49-F238E27FC236}">
                <a16:creationId xmlns:a16="http://schemas.microsoft.com/office/drawing/2014/main" id="{4FB544E2-8250-63CD-D360-CDF0F736942D}"/>
              </a:ext>
            </a:extLst>
          </p:cNvPr>
          <p:cNvPicPr>
            <a:picLocks noChangeAspect="1"/>
          </p:cNvPicPr>
          <p:nvPr/>
        </p:nvPicPr>
        <p:blipFill>
          <a:blip r:embed="rId4"/>
          <a:stretch>
            <a:fillRect/>
          </a:stretch>
        </p:blipFill>
        <p:spPr>
          <a:xfrm>
            <a:off x="4253198" y="3165614"/>
            <a:ext cx="6695038" cy="3235186"/>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4BEFDC18-7B27-93E1-3BA9-0EA4394C1CC2}"/>
              </a:ext>
            </a:extLst>
          </p:cNvPr>
          <p:cNvSpPr txBox="1"/>
          <p:nvPr/>
        </p:nvSpPr>
        <p:spPr>
          <a:xfrm>
            <a:off x="6476921" y="1600200"/>
            <a:ext cx="3273368" cy="307777"/>
          </a:xfrm>
          <a:prstGeom prst="rect">
            <a:avLst/>
          </a:prstGeom>
          <a:noFill/>
        </p:spPr>
        <p:txBody>
          <a:bodyPr wrap="square" lIns="0" tIns="0" rIns="0" bIns="0" rtlCol="0">
            <a:spAutoFit/>
          </a:bodyPr>
          <a:lstStyle/>
          <a:p>
            <a:pPr algn="l"/>
            <a:r>
              <a:rPr lang="en-US" sz="2000"/>
              <a:t>Outdated public knowledge</a:t>
            </a:r>
          </a:p>
        </p:txBody>
      </p:sp>
      <p:sp>
        <p:nvSpPr>
          <p:cNvPr id="16" name="TextBox 15">
            <a:extLst>
              <a:ext uri="{FF2B5EF4-FFF2-40B4-BE49-F238E27FC236}">
                <a16:creationId xmlns:a16="http://schemas.microsoft.com/office/drawing/2014/main" id="{5753A5FD-7E94-10DD-E116-A1F997498A11}"/>
              </a:ext>
            </a:extLst>
          </p:cNvPr>
          <p:cNvSpPr txBox="1"/>
          <p:nvPr/>
        </p:nvSpPr>
        <p:spPr>
          <a:xfrm>
            <a:off x="1451033" y="5745564"/>
            <a:ext cx="2703524" cy="307777"/>
          </a:xfrm>
          <a:prstGeom prst="rect">
            <a:avLst/>
          </a:prstGeom>
          <a:noFill/>
        </p:spPr>
        <p:txBody>
          <a:bodyPr wrap="square" lIns="0" tIns="0" rIns="0" bIns="0" rtlCol="0">
            <a:spAutoFit/>
          </a:bodyPr>
          <a:lstStyle/>
          <a:p>
            <a:pPr algn="l"/>
            <a:r>
              <a:rPr lang="en-US" sz="2000"/>
              <a:t>No internal knowledge</a:t>
            </a:r>
          </a:p>
        </p:txBody>
      </p:sp>
    </p:spTree>
    <p:extLst>
      <p:ext uri="{BB962C8B-B14F-4D97-AF65-F5344CB8AC3E}">
        <p14:creationId xmlns:p14="http://schemas.microsoft.com/office/powerpoint/2010/main" val="259498373"/>
      </p:ext>
    </p:extLst>
  </p:cSld>
  <p:clrMapOvr>
    <a:masterClrMapping/>
  </p:clrMapOvr>
  <mc:AlternateContent xmlns:mc="http://schemas.openxmlformats.org/markup-compatibility/2006" xmlns:p14="http://schemas.microsoft.com/office/powerpoint/2010/main">
    <mc:Choice Requires="p14">
      <p:transition spd="slow" p14:dur="86399000">
        <p:fade/>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0C4880-0E27-0E88-BA95-0C664F1B6150}"/>
            </a:ext>
          </a:extLst>
        </p:cNvPr>
        <p:cNvGrpSpPr/>
        <p:nvPr/>
      </p:nvGrpSpPr>
      <p:grpSpPr>
        <a:xfrm>
          <a:off x="0" y="0"/>
          <a:ext cx="0" cy="0"/>
          <a:chOff x="0" y="0"/>
          <a:chExt cx="0" cy="0"/>
        </a:xfrm>
      </p:grpSpPr>
      <p:sp>
        <p:nvSpPr>
          <p:cNvPr id="1055" name="Title 1054">
            <a:extLst>
              <a:ext uri="{FF2B5EF4-FFF2-40B4-BE49-F238E27FC236}">
                <a16:creationId xmlns:a16="http://schemas.microsoft.com/office/drawing/2014/main" id="{E36837ED-4EDD-8E39-BD9B-EFCBA4AC6551}"/>
              </a:ext>
            </a:extLst>
          </p:cNvPr>
          <p:cNvSpPr>
            <a:spLocks noGrp="1"/>
          </p:cNvSpPr>
          <p:nvPr>
            <p:ph type="title"/>
          </p:nvPr>
        </p:nvSpPr>
        <p:spPr/>
        <p:txBody>
          <a:bodyPr/>
          <a:lstStyle/>
          <a:p>
            <a:r>
              <a:rPr lang="en-US"/>
              <a:t>The benefit of RAG</a:t>
            </a:r>
          </a:p>
        </p:txBody>
      </p:sp>
      <p:sp>
        <p:nvSpPr>
          <p:cNvPr id="6" name="TextBox 5">
            <a:extLst>
              <a:ext uri="{FF2B5EF4-FFF2-40B4-BE49-F238E27FC236}">
                <a16:creationId xmlns:a16="http://schemas.microsoft.com/office/drawing/2014/main" id="{28B5B846-0BB8-6205-5B0B-B60EE7F61604}"/>
              </a:ext>
            </a:extLst>
          </p:cNvPr>
          <p:cNvSpPr txBox="1"/>
          <p:nvPr/>
        </p:nvSpPr>
        <p:spPr>
          <a:xfrm>
            <a:off x="8491072" y="3429000"/>
            <a:ext cx="3339548" cy="307777"/>
          </a:xfrm>
          <a:prstGeom prst="rect">
            <a:avLst/>
          </a:prstGeom>
          <a:noFill/>
        </p:spPr>
        <p:txBody>
          <a:bodyPr wrap="square" lIns="0" tIns="0" rIns="0" bIns="0" rtlCol="0">
            <a:spAutoFit/>
          </a:bodyPr>
          <a:lstStyle/>
          <a:p>
            <a:pPr algn="l"/>
            <a:r>
              <a:rPr lang="en-US" sz="2000" dirty="0"/>
              <a:t>Access to internal knowledge</a:t>
            </a:r>
          </a:p>
        </p:txBody>
      </p:sp>
      <p:sp>
        <p:nvSpPr>
          <p:cNvPr id="10" name="TextBox 9">
            <a:extLst>
              <a:ext uri="{FF2B5EF4-FFF2-40B4-BE49-F238E27FC236}">
                <a16:creationId xmlns:a16="http://schemas.microsoft.com/office/drawing/2014/main" id="{E59F5C12-3317-A3BF-7E81-6A9A58572D64}"/>
              </a:ext>
            </a:extLst>
          </p:cNvPr>
          <p:cNvSpPr txBox="1"/>
          <p:nvPr/>
        </p:nvSpPr>
        <p:spPr>
          <a:xfrm>
            <a:off x="7769026" y="602552"/>
            <a:ext cx="3425687" cy="307777"/>
          </a:xfrm>
          <a:prstGeom prst="rect">
            <a:avLst/>
          </a:prstGeom>
          <a:noFill/>
        </p:spPr>
        <p:txBody>
          <a:bodyPr wrap="square" lIns="0" tIns="0" rIns="0" bIns="0" rtlCol="0">
            <a:spAutoFit/>
          </a:bodyPr>
          <a:lstStyle/>
          <a:p>
            <a:pPr algn="l"/>
            <a:r>
              <a:rPr lang="en-US" sz="2000" dirty="0"/>
              <a:t>Up-to-date public knowledge</a:t>
            </a:r>
          </a:p>
        </p:txBody>
      </p:sp>
      <p:pic>
        <p:nvPicPr>
          <p:cNvPr id="7" name="Picture 6">
            <a:extLst>
              <a:ext uri="{FF2B5EF4-FFF2-40B4-BE49-F238E27FC236}">
                <a16:creationId xmlns:a16="http://schemas.microsoft.com/office/drawing/2014/main" id="{2F841A18-A63C-85AB-A424-A5D4E324E44C}"/>
              </a:ext>
            </a:extLst>
          </p:cNvPr>
          <p:cNvPicPr>
            <a:picLocks noChangeAspect="1"/>
          </p:cNvPicPr>
          <p:nvPr/>
        </p:nvPicPr>
        <p:blipFill>
          <a:blip r:embed="rId3"/>
          <a:stretch>
            <a:fillRect/>
          </a:stretch>
        </p:blipFill>
        <p:spPr>
          <a:xfrm>
            <a:off x="1065786" y="958746"/>
            <a:ext cx="8878539" cy="2362530"/>
          </a:xfrm>
          <a:prstGeom prst="rect">
            <a:avLst/>
          </a:prstGeom>
        </p:spPr>
      </p:pic>
      <p:pic>
        <p:nvPicPr>
          <p:cNvPr id="11" name="Picture 10">
            <a:extLst>
              <a:ext uri="{FF2B5EF4-FFF2-40B4-BE49-F238E27FC236}">
                <a16:creationId xmlns:a16="http://schemas.microsoft.com/office/drawing/2014/main" id="{5FEABA5D-40B7-C322-05B8-520D63FF13B9}"/>
              </a:ext>
            </a:extLst>
          </p:cNvPr>
          <p:cNvPicPr>
            <a:picLocks noChangeAspect="1"/>
          </p:cNvPicPr>
          <p:nvPr/>
        </p:nvPicPr>
        <p:blipFill>
          <a:blip r:embed="rId4"/>
          <a:stretch>
            <a:fillRect/>
          </a:stretch>
        </p:blipFill>
        <p:spPr>
          <a:xfrm>
            <a:off x="519248" y="3429000"/>
            <a:ext cx="7803357" cy="2929311"/>
          </a:xfrm>
          <a:prstGeom prst="rect">
            <a:avLst/>
          </a:prstGeom>
        </p:spPr>
      </p:pic>
    </p:spTree>
    <p:extLst>
      <p:ext uri="{BB962C8B-B14F-4D97-AF65-F5344CB8AC3E}">
        <p14:creationId xmlns:p14="http://schemas.microsoft.com/office/powerpoint/2010/main" val="4083331063"/>
      </p:ext>
    </p:extLst>
  </p:cSld>
  <p:clrMapOvr>
    <a:masterClrMapping/>
  </p:clrMapOvr>
  <mc:AlternateContent xmlns:mc="http://schemas.openxmlformats.org/markup-compatibility/2006" xmlns:p14="http://schemas.microsoft.com/office/powerpoint/2010/main">
    <mc:Choice Requires="p14">
      <p:transition spd="slow" p14:dur="86399000">
        <p:fade/>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5" name="Title 1054">
            <a:extLst>
              <a:ext uri="{FF2B5EF4-FFF2-40B4-BE49-F238E27FC236}">
                <a16:creationId xmlns:a16="http://schemas.microsoft.com/office/drawing/2014/main" id="{2BF1977F-FEA0-E3FD-491C-6DDD417F7EB1}"/>
              </a:ext>
            </a:extLst>
          </p:cNvPr>
          <p:cNvSpPr>
            <a:spLocks noGrp="1"/>
          </p:cNvSpPr>
          <p:nvPr>
            <p:ph type="title"/>
          </p:nvPr>
        </p:nvSpPr>
        <p:spPr/>
        <p:txBody>
          <a:bodyPr/>
          <a:lstStyle/>
          <a:p>
            <a:pPr algn="ctr"/>
            <a:r>
              <a:rPr lang="en-US"/>
              <a:t>RAG – </a:t>
            </a:r>
            <a:r>
              <a:rPr lang="en-US" u="sng"/>
              <a:t>R</a:t>
            </a:r>
            <a:r>
              <a:rPr lang="en-US"/>
              <a:t>etrieval </a:t>
            </a:r>
            <a:r>
              <a:rPr lang="en-US" u="sng"/>
              <a:t>A</a:t>
            </a:r>
            <a:r>
              <a:rPr lang="en-US"/>
              <a:t>ugmented </a:t>
            </a:r>
            <a:r>
              <a:rPr lang="en-US" u="sng"/>
              <a:t>G</a:t>
            </a:r>
            <a:r>
              <a:rPr lang="en-US"/>
              <a:t>eneration</a:t>
            </a:r>
          </a:p>
        </p:txBody>
      </p:sp>
      <p:grpSp>
        <p:nvGrpSpPr>
          <p:cNvPr id="11" name="Group 10" descr="Document search">
            <a:extLst>
              <a:ext uri="{FF2B5EF4-FFF2-40B4-BE49-F238E27FC236}">
                <a16:creationId xmlns:a16="http://schemas.microsoft.com/office/drawing/2014/main" id="{F59780F9-CA35-C74C-1A87-0A2DEB945CD4}"/>
              </a:ext>
            </a:extLst>
          </p:cNvPr>
          <p:cNvGrpSpPr/>
          <p:nvPr/>
        </p:nvGrpSpPr>
        <p:grpSpPr>
          <a:xfrm>
            <a:off x="2043763" y="3689574"/>
            <a:ext cx="2667611" cy="2522251"/>
            <a:chOff x="2033824" y="3787030"/>
            <a:chExt cx="2667611" cy="2522251"/>
          </a:xfrm>
        </p:grpSpPr>
        <p:sp>
          <p:nvSpPr>
            <p:cNvPr id="12" name="Text Placeholder 5">
              <a:extLst>
                <a:ext uri="{FF2B5EF4-FFF2-40B4-BE49-F238E27FC236}">
                  <a16:creationId xmlns:a16="http://schemas.microsoft.com/office/drawing/2014/main" id="{7F5C311F-2B5C-7EB3-B280-B8B0A3A2D978}"/>
                </a:ext>
              </a:extLst>
            </p:cNvPr>
            <p:cNvSpPr txBox="1">
              <a:spLocks/>
            </p:cNvSpPr>
            <p:nvPr/>
          </p:nvSpPr>
          <p:spPr>
            <a:xfrm>
              <a:off x="2650351" y="5298970"/>
              <a:ext cx="2051084" cy="1010311"/>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2000">
                  <a:latin typeface="+mj-lt"/>
                  <a:cs typeface="Segoe UI Semilight"/>
                </a:rPr>
                <a:t>Document Search</a:t>
              </a:r>
              <a:endParaRPr lang="en-US" sz="5550">
                <a:cs typeface="Arial"/>
              </a:endParaRPr>
            </a:p>
          </p:txBody>
        </p:sp>
        <p:pic>
          <p:nvPicPr>
            <p:cNvPr id="13" name="Graphic 3">
              <a:extLst>
                <a:ext uri="{FF2B5EF4-FFF2-40B4-BE49-F238E27FC236}">
                  <a16:creationId xmlns:a16="http://schemas.microsoft.com/office/drawing/2014/main" id="{1D3BA5C7-62BF-1D66-F12D-13767635A5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90746" y="3787030"/>
              <a:ext cx="1168288" cy="1291166"/>
            </a:xfrm>
            <a:prstGeom prst="rect">
              <a:avLst/>
            </a:prstGeom>
          </p:spPr>
        </p:pic>
        <p:sp>
          <p:nvSpPr>
            <p:cNvPr id="14" name="Arrow: Right 8">
              <a:extLst>
                <a:ext uri="{FF2B5EF4-FFF2-40B4-BE49-F238E27FC236}">
                  <a16:creationId xmlns:a16="http://schemas.microsoft.com/office/drawing/2014/main" id="{20677121-DDB0-73D6-16F1-5D6CB5E7C12A}"/>
                </a:ext>
              </a:extLst>
            </p:cNvPr>
            <p:cNvSpPr/>
            <p:nvPr/>
          </p:nvSpPr>
          <p:spPr bwMode="auto">
            <a:xfrm>
              <a:off x="2033824" y="4336772"/>
              <a:ext cx="1056685" cy="349093"/>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16" name="Group 15" descr="Large Language Model">
            <a:extLst>
              <a:ext uri="{FF2B5EF4-FFF2-40B4-BE49-F238E27FC236}">
                <a16:creationId xmlns:a16="http://schemas.microsoft.com/office/drawing/2014/main" id="{2BEE5532-442A-D1F9-A4CF-D062C36F0620}"/>
              </a:ext>
            </a:extLst>
          </p:cNvPr>
          <p:cNvGrpSpPr/>
          <p:nvPr/>
        </p:nvGrpSpPr>
        <p:grpSpPr>
          <a:xfrm>
            <a:off x="2043402" y="3326932"/>
            <a:ext cx="6924898" cy="3186972"/>
            <a:chOff x="2033463" y="3424388"/>
            <a:chExt cx="6924898" cy="3186972"/>
          </a:xfrm>
        </p:grpSpPr>
        <p:sp>
          <p:nvSpPr>
            <p:cNvPr id="17" name="Text Placeholder 5">
              <a:extLst>
                <a:ext uri="{FF2B5EF4-FFF2-40B4-BE49-F238E27FC236}">
                  <a16:creationId xmlns:a16="http://schemas.microsoft.com/office/drawing/2014/main" id="{E92B5109-885E-EFAE-5F76-3FAE53DAFD41}"/>
                </a:ext>
              </a:extLst>
            </p:cNvPr>
            <p:cNvSpPr txBox="1">
              <a:spLocks/>
            </p:cNvSpPr>
            <p:nvPr/>
          </p:nvSpPr>
          <p:spPr>
            <a:xfrm>
              <a:off x="7166495" y="5227238"/>
              <a:ext cx="1791866" cy="1384122"/>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algn="ctr" defTabSz="1865484">
                <a:buNone/>
                <a:defRPr/>
              </a:pPr>
              <a:r>
                <a:rPr lang="en-US" sz="2000">
                  <a:latin typeface="+mj-lt"/>
                  <a:cs typeface="Segoe UI Semilight"/>
                </a:rPr>
                <a:t>Large Language Model</a:t>
              </a:r>
              <a:endParaRPr lang="en-US" sz="2000">
                <a:cs typeface="Arial"/>
              </a:endParaRPr>
            </a:p>
          </p:txBody>
        </p:sp>
        <p:pic>
          <p:nvPicPr>
            <p:cNvPr id="18" name="Graphic 2">
              <a:extLst>
                <a:ext uri="{FF2B5EF4-FFF2-40B4-BE49-F238E27FC236}">
                  <a16:creationId xmlns:a16="http://schemas.microsoft.com/office/drawing/2014/main" id="{C23532BA-4F85-7DE8-9BD6-6A115AB3F6F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323094" y="3424388"/>
              <a:ext cx="1627908" cy="1721555"/>
            </a:xfrm>
            <a:prstGeom prst="rect">
              <a:avLst/>
            </a:prstGeom>
          </p:spPr>
        </p:pic>
        <p:sp>
          <p:nvSpPr>
            <p:cNvPr id="19" name="Arrow: Right 10">
              <a:extLst>
                <a:ext uri="{FF2B5EF4-FFF2-40B4-BE49-F238E27FC236}">
                  <a16:creationId xmlns:a16="http://schemas.microsoft.com/office/drawing/2014/main" id="{7B13AB45-832E-83C6-85AE-68EEA2FA07CB}"/>
                </a:ext>
              </a:extLst>
            </p:cNvPr>
            <p:cNvSpPr/>
            <p:nvPr/>
          </p:nvSpPr>
          <p:spPr bwMode="auto">
            <a:xfrm>
              <a:off x="4302231" y="4336772"/>
              <a:ext cx="2850593" cy="29330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0" name="Arrow: Right 11">
              <a:extLst>
                <a:ext uri="{FF2B5EF4-FFF2-40B4-BE49-F238E27FC236}">
                  <a16:creationId xmlns:a16="http://schemas.microsoft.com/office/drawing/2014/main" id="{028AB859-F287-2EB8-7813-6865DB1F9045}"/>
                </a:ext>
              </a:extLst>
            </p:cNvPr>
            <p:cNvSpPr/>
            <p:nvPr/>
          </p:nvSpPr>
          <p:spPr bwMode="auto">
            <a:xfrm>
              <a:off x="2033463" y="3491935"/>
              <a:ext cx="5119360" cy="293302"/>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1" name="Group 20" descr="Yes, your company perks cover underwater activities such as scuba diving lessons 1&#10;">
            <a:extLst>
              <a:ext uri="{FF2B5EF4-FFF2-40B4-BE49-F238E27FC236}">
                <a16:creationId xmlns:a16="http://schemas.microsoft.com/office/drawing/2014/main" id="{81D3ADEB-4140-6256-BAF6-115CAADA0753}"/>
              </a:ext>
            </a:extLst>
          </p:cNvPr>
          <p:cNvGrpSpPr/>
          <p:nvPr/>
        </p:nvGrpSpPr>
        <p:grpSpPr>
          <a:xfrm>
            <a:off x="8415343" y="1728219"/>
            <a:ext cx="3480724" cy="3033342"/>
            <a:chOff x="8405404" y="1825675"/>
            <a:chExt cx="3480724" cy="3033342"/>
          </a:xfrm>
        </p:grpSpPr>
        <p:grpSp>
          <p:nvGrpSpPr>
            <p:cNvPr id="22" name="Group 21">
              <a:extLst>
                <a:ext uri="{FF2B5EF4-FFF2-40B4-BE49-F238E27FC236}">
                  <a16:creationId xmlns:a16="http://schemas.microsoft.com/office/drawing/2014/main" id="{99A49E8A-CD1A-4CA0-D465-7C8A982F0DCD}"/>
                </a:ext>
              </a:extLst>
            </p:cNvPr>
            <p:cNvGrpSpPr/>
            <p:nvPr/>
          </p:nvGrpSpPr>
          <p:grpSpPr>
            <a:xfrm>
              <a:off x="8405404" y="1825675"/>
              <a:ext cx="3480724" cy="1290070"/>
              <a:chOff x="18815883" y="2962848"/>
              <a:chExt cx="5090699" cy="2466784"/>
            </a:xfrm>
          </p:grpSpPr>
          <p:sp>
            <p:nvSpPr>
              <p:cNvPr id="25" name="Speech Bubble: Rectangle with Corners Rounded 18">
                <a:extLst>
                  <a:ext uri="{FF2B5EF4-FFF2-40B4-BE49-F238E27FC236}">
                    <a16:creationId xmlns:a16="http://schemas.microsoft.com/office/drawing/2014/main" id="{8E7C8B44-A25E-5173-888B-E11ABB01558F}"/>
                  </a:ext>
                </a:extLst>
              </p:cNvPr>
              <p:cNvSpPr/>
              <p:nvPr/>
            </p:nvSpPr>
            <p:spPr bwMode="auto">
              <a:xfrm>
                <a:off x="18815883" y="2962848"/>
                <a:ext cx="5090699" cy="2466784"/>
              </a:xfrm>
              <a:prstGeom prst="wedgeRoundRectCallout">
                <a:avLst>
                  <a:gd name="adj1" fmla="val 24202"/>
                  <a:gd name="adj2" fmla="val 65278"/>
                  <a:gd name="adj3" fmla="val 16667"/>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6" name="TextBox 12">
                <a:extLst>
                  <a:ext uri="{FF2B5EF4-FFF2-40B4-BE49-F238E27FC236}">
                    <a16:creationId xmlns:a16="http://schemas.microsoft.com/office/drawing/2014/main" id="{FD84D2AB-7AD1-FA09-70EE-8D6FC50C26D2}"/>
                  </a:ext>
                </a:extLst>
              </p:cNvPr>
              <p:cNvSpPr txBox="1"/>
              <p:nvPr/>
            </p:nvSpPr>
            <p:spPr>
              <a:xfrm>
                <a:off x="18985365" y="3395992"/>
                <a:ext cx="4751733" cy="1059317"/>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r>
                  <a:rPr lang="en-US" sz="1800" dirty="0">
                    <a:solidFill>
                      <a:schemeClr val="bg1"/>
                    </a:solidFill>
                    <a:latin typeface="Segoe UI"/>
                    <a:ea typeface="Menlo"/>
                    <a:cs typeface="Menlo"/>
                  </a:rPr>
                  <a:t>Yes, your company pays non used holidays </a:t>
                </a:r>
                <a:r>
                  <a:rPr lang="en-US" sz="1800" baseline="30000" dirty="0">
                    <a:solidFill>
                      <a:schemeClr val="bg1"/>
                    </a:solidFill>
                    <a:latin typeface="Segoe UI"/>
                    <a:ea typeface="Menlo"/>
                    <a:cs typeface="Menlo"/>
                  </a:rPr>
                  <a:t>1</a:t>
                </a:r>
                <a:endParaRPr lang="en-US" sz="1800" baseline="30000" dirty="0">
                  <a:solidFill>
                    <a:schemeClr val="bg1"/>
                  </a:solidFill>
                  <a:latin typeface="Segoe UI"/>
                  <a:cs typeface="Segoe UI"/>
                </a:endParaRPr>
              </a:p>
            </p:txBody>
          </p:sp>
        </p:grpSp>
        <p:pic>
          <p:nvPicPr>
            <p:cNvPr id="23" name="Graphic 14">
              <a:extLst>
                <a:ext uri="{FF2B5EF4-FFF2-40B4-BE49-F238E27FC236}">
                  <a16:creationId xmlns:a16="http://schemas.microsoft.com/office/drawing/2014/main" id="{9C7D9676-8C8B-E9F0-9325-18E0B9CB7564}"/>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870747" y="3241075"/>
              <a:ext cx="1537460" cy="1617942"/>
            </a:xfrm>
            <a:prstGeom prst="rect">
              <a:avLst/>
            </a:prstGeom>
          </p:spPr>
        </p:pic>
        <p:sp>
          <p:nvSpPr>
            <p:cNvPr id="24" name="Arrow: Right 17">
              <a:extLst>
                <a:ext uri="{FF2B5EF4-FFF2-40B4-BE49-F238E27FC236}">
                  <a16:creationId xmlns:a16="http://schemas.microsoft.com/office/drawing/2014/main" id="{6B789832-BAEB-04EA-D5CD-2F3987217E09}"/>
                </a:ext>
              </a:extLst>
            </p:cNvPr>
            <p:cNvSpPr/>
            <p:nvPr/>
          </p:nvSpPr>
          <p:spPr bwMode="auto">
            <a:xfrm>
              <a:off x="9096126" y="4392563"/>
              <a:ext cx="830562" cy="341123"/>
            </a:xfrm>
            <a:prstGeom prst="rightArrow">
              <a:avLst/>
            </a:prstGeom>
            <a:solidFill>
              <a:schemeClr val="accent1"/>
            </a:solidFill>
            <a:ln>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30" name="Group 29" descr="Do my company perks cover underwater activities?&#10;">
            <a:extLst>
              <a:ext uri="{FF2B5EF4-FFF2-40B4-BE49-F238E27FC236}">
                <a16:creationId xmlns:a16="http://schemas.microsoft.com/office/drawing/2014/main" id="{472BD45C-E79E-F205-740F-B1A456F9C5C1}"/>
              </a:ext>
            </a:extLst>
          </p:cNvPr>
          <p:cNvGrpSpPr/>
          <p:nvPr/>
        </p:nvGrpSpPr>
        <p:grpSpPr>
          <a:xfrm>
            <a:off x="173007" y="2196548"/>
            <a:ext cx="3603650" cy="4058409"/>
            <a:chOff x="163068" y="2294004"/>
            <a:chExt cx="3603650" cy="4058409"/>
          </a:xfrm>
        </p:grpSpPr>
        <p:pic>
          <p:nvPicPr>
            <p:cNvPr id="32" name="Graphic 13">
              <a:extLst>
                <a:ext uri="{FF2B5EF4-FFF2-40B4-BE49-F238E27FC236}">
                  <a16:creationId xmlns:a16="http://schemas.microsoft.com/office/drawing/2014/main" id="{FF01692D-55B1-A42B-5B75-E4ABA8BB126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45107" y="3488251"/>
              <a:ext cx="1477321" cy="1530271"/>
            </a:xfrm>
            <a:prstGeom prst="rect">
              <a:avLst/>
            </a:prstGeom>
          </p:spPr>
        </p:pic>
        <p:sp>
          <p:nvSpPr>
            <p:cNvPr id="33" name="Text Placeholder 5">
              <a:extLst>
                <a:ext uri="{FF2B5EF4-FFF2-40B4-BE49-F238E27FC236}">
                  <a16:creationId xmlns:a16="http://schemas.microsoft.com/office/drawing/2014/main" id="{D93B7EE0-7551-0A08-D0C8-70C8A9DE47D0}"/>
                </a:ext>
              </a:extLst>
            </p:cNvPr>
            <p:cNvSpPr txBox="1">
              <a:spLocks/>
            </p:cNvSpPr>
            <p:nvPr/>
          </p:nvSpPr>
          <p:spPr>
            <a:xfrm>
              <a:off x="163068" y="5342102"/>
              <a:ext cx="2051084" cy="1010311"/>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algn="ctr" defTabSz="1865484">
                <a:defRPr/>
              </a:pPr>
              <a:r>
                <a:rPr lang="en-US" sz="2000">
                  <a:latin typeface="+mj-lt"/>
                  <a:cs typeface="Segoe UI Semilight"/>
                </a:rPr>
                <a:t>User</a:t>
              </a:r>
              <a:endParaRPr lang="en-US"/>
            </a:p>
            <a:p>
              <a:pPr marL="0" indent="0" algn="ctr" defTabSz="1865484">
                <a:buNone/>
                <a:defRPr/>
              </a:pPr>
              <a:r>
                <a:rPr lang="en-US" sz="2000">
                  <a:latin typeface="+mj-lt"/>
                  <a:cs typeface="Segoe UI Semilight"/>
                </a:rPr>
                <a:t>Question</a:t>
              </a:r>
              <a:endParaRPr lang="en-US" sz="2000">
                <a:cs typeface="Segoe UI Semilight"/>
              </a:endParaRPr>
            </a:p>
          </p:txBody>
        </p:sp>
        <p:grpSp>
          <p:nvGrpSpPr>
            <p:cNvPr id="34" name="Group 33">
              <a:extLst>
                <a:ext uri="{FF2B5EF4-FFF2-40B4-BE49-F238E27FC236}">
                  <a16:creationId xmlns:a16="http://schemas.microsoft.com/office/drawing/2014/main" id="{3FCA1D30-F500-33F5-A7A0-93438F79E8D1}"/>
                </a:ext>
              </a:extLst>
            </p:cNvPr>
            <p:cNvGrpSpPr/>
            <p:nvPr/>
          </p:nvGrpSpPr>
          <p:grpSpPr>
            <a:xfrm>
              <a:off x="305871" y="2294004"/>
              <a:ext cx="3460847" cy="1041523"/>
              <a:chOff x="521530" y="4240114"/>
              <a:chExt cx="5425157" cy="1671130"/>
            </a:xfrm>
          </p:grpSpPr>
          <p:sp>
            <p:nvSpPr>
              <p:cNvPr id="35" name="Speech Bubble: Rectangle with Corners Rounded 7">
                <a:extLst>
                  <a:ext uri="{FF2B5EF4-FFF2-40B4-BE49-F238E27FC236}">
                    <a16:creationId xmlns:a16="http://schemas.microsoft.com/office/drawing/2014/main" id="{46D6D408-5217-4135-9DE3-470429CA32AE}"/>
                  </a:ext>
                </a:extLst>
              </p:cNvPr>
              <p:cNvSpPr/>
              <p:nvPr/>
            </p:nvSpPr>
            <p:spPr bwMode="auto">
              <a:xfrm>
                <a:off x="521530" y="4240114"/>
                <a:ext cx="5425157" cy="1436405"/>
              </a:xfrm>
              <a:prstGeom prst="wedgeRoundRectCallout">
                <a:avLst/>
              </a:prstGeom>
              <a:solidFill>
                <a:schemeClr val="accent5">
                  <a:lumMod val="20000"/>
                  <a:lumOff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3657965" rtl="0" eaLnBrk="1" latinLnBrk="0" hangingPunct="1">
                  <a:defRPr sz="7200" kern="1200">
                    <a:solidFill>
                      <a:schemeClr val="lt1"/>
                    </a:solidFill>
                    <a:latin typeface="+mn-lt"/>
                    <a:ea typeface="+mn-ea"/>
                    <a:cs typeface="+mn-cs"/>
                  </a:defRPr>
                </a:lvl1pPr>
                <a:lvl2pPr marL="1828983" algn="l" defTabSz="3657965" rtl="0" eaLnBrk="1" latinLnBrk="0" hangingPunct="1">
                  <a:defRPr sz="7200" kern="1200">
                    <a:solidFill>
                      <a:schemeClr val="lt1"/>
                    </a:solidFill>
                    <a:latin typeface="+mn-lt"/>
                    <a:ea typeface="+mn-ea"/>
                    <a:cs typeface="+mn-cs"/>
                  </a:defRPr>
                </a:lvl2pPr>
                <a:lvl3pPr marL="3657965" algn="l" defTabSz="3657965" rtl="0" eaLnBrk="1" latinLnBrk="0" hangingPunct="1">
                  <a:defRPr sz="7200" kern="1200">
                    <a:solidFill>
                      <a:schemeClr val="lt1"/>
                    </a:solidFill>
                    <a:latin typeface="+mn-lt"/>
                    <a:ea typeface="+mn-ea"/>
                    <a:cs typeface="+mn-cs"/>
                  </a:defRPr>
                </a:lvl3pPr>
                <a:lvl4pPr marL="5486948" algn="l" defTabSz="3657965" rtl="0" eaLnBrk="1" latinLnBrk="0" hangingPunct="1">
                  <a:defRPr sz="7200" kern="1200">
                    <a:solidFill>
                      <a:schemeClr val="lt1"/>
                    </a:solidFill>
                    <a:latin typeface="+mn-lt"/>
                    <a:ea typeface="+mn-ea"/>
                    <a:cs typeface="+mn-cs"/>
                  </a:defRPr>
                </a:lvl4pPr>
                <a:lvl5pPr marL="7315932" algn="l" defTabSz="3657965" rtl="0" eaLnBrk="1" latinLnBrk="0" hangingPunct="1">
                  <a:defRPr sz="7200" kern="1200">
                    <a:solidFill>
                      <a:schemeClr val="lt1"/>
                    </a:solidFill>
                    <a:latin typeface="+mn-lt"/>
                    <a:ea typeface="+mn-ea"/>
                    <a:cs typeface="+mn-cs"/>
                  </a:defRPr>
                </a:lvl5pPr>
                <a:lvl6pPr marL="9144915" algn="l" defTabSz="3657965" rtl="0" eaLnBrk="1" latinLnBrk="0" hangingPunct="1">
                  <a:defRPr sz="7200" kern="1200">
                    <a:solidFill>
                      <a:schemeClr val="lt1"/>
                    </a:solidFill>
                    <a:latin typeface="+mn-lt"/>
                    <a:ea typeface="+mn-ea"/>
                    <a:cs typeface="+mn-cs"/>
                  </a:defRPr>
                </a:lvl6pPr>
                <a:lvl7pPr marL="10973897" algn="l" defTabSz="3657965" rtl="0" eaLnBrk="1" latinLnBrk="0" hangingPunct="1">
                  <a:defRPr sz="7200" kern="1200">
                    <a:solidFill>
                      <a:schemeClr val="lt1"/>
                    </a:solidFill>
                    <a:latin typeface="+mn-lt"/>
                    <a:ea typeface="+mn-ea"/>
                    <a:cs typeface="+mn-cs"/>
                  </a:defRPr>
                </a:lvl7pPr>
                <a:lvl8pPr marL="12802880" algn="l" defTabSz="3657965" rtl="0" eaLnBrk="1" latinLnBrk="0" hangingPunct="1">
                  <a:defRPr sz="7200" kern="1200">
                    <a:solidFill>
                      <a:schemeClr val="lt1"/>
                    </a:solidFill>
                    <a:latin typeface="+mn-lt"/>
                    <a:ea typeface="+mn-ea"/>
                    <a:cs typeface="+mn-cs"/>
                  </a:defRPr>
                </a:lvl8pPr>
                <a:lvl9pPr marL="14631864" algn="l" defTabSz="3657965" rtl="0" eaLnBrk="1" latinLnBrk="0" hangingPunct="1">
                  <a:defRPr sz="7200" kern="1200">
                    <a:solidFill>
                      <a:schemeClr val="lt1"/>
                    </a:solidFill>
                    <a:latin typeface="+mn-lt"/>
                    <a:ea typeface="+mn-ea"/>
                    <a:cs typeface="+mn-cs"/>
                  </a:defRPr>
                </a:lvl9p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36" name="Text Placeholder 5">
                <a:extLst>
                  <a:ext uri="{FF2B5EF4-FFF2-40B4-BE49-F238E27FC236}">
                    <a16:creationId xmlns:a16="http://schemas.microsoft.com/office/drawing/2014/main" id="{3C828F2B-15D1-AD9E-2A0F-666CA93C2649}"/>
                  </a:ext>
                </a:extLst>
              </p:cNvPr>
              <p:cNvSpPr txBox="1">
                <a:spLocks/>
              </p:cNvSpPr>
              <p:nvPr/>
            </p:nvSpPr>
            <p:spPr>
              <a:xfrm>
                <a:off x="672027" y="4327751"/>
                <a:ext cx="5239178" cy="1583493"/>
              </a:xfrm>
              <a:prstGeom prst="rect">
                <a:avLst/>
              </a:prstGeom>
            </p:spPr>
            <p:txBody>
              <a:bodyPr lIns="91440" tIns="45720" rIns="91440" bIns="45720" anchor="t"/>
              <a:lstStyle>
                <a:defPPr>
                  <a:defRPr lang="en-US"/>
                </a:defPPr>
                <a:lvl1pPr marL="0" algn="l" defTabSz="3657965" rtl="0" eaLnBrk="1" latinLnBrk="0" hangingPunct="1">
                  <a:defRPr sz="7200" kern="1200">
                    <a:solidFill>
                      <a:schemeClr val="tx1"/>
                    </a:solidFill>
                    <a:latin typeface="+mn-lt"/>
                    <a:ea typeface="+mn-ea"/>
                    <a:cs typeface="+mn-cs"/>
                  </a:defRPr>
                </a:lvl1pPr>
                <a:lvl2pPr marL="1828983" algn="l" defTabSz="3657965" rtl="0" eaLnBrk="1" latinLnBrk="0" hangingPunct="1">
                  <a:defRPr sz="7200" kern="1200">
                    <a:solidFill>
                      <a:schemeClr val="tx1"/>
                    </a:solidFill>
                    <a:latin typeface="+mn-lt"/>
                    <a:ea typeface="+mn-ea"/>
                    <a:cs typeface="+mn-cs"/>
                  </a:defRPr>
                </a:lvl2pPr>
                <a:lvl3pPr marL="3657965" algn="l" defTabSz="3657965" rtl="0" eaLnBrk="1" latinLnBrk="0" hangingPunct="1">
                  <a:defRPr sz="7200" kern="1200">
                    <a:solidFill>
                      <a:schemeClr val="tx1"/>
                    </a:solidFill>
                    <a:latin typeface="+mn-lt"/>
                    <a:ea typeface="+mn-ea"/>
                    <a:cs typeface="+mn-cs"/>
                  </a:defRPr>
                </a:lvl3pPr>
                <a:lvl4pPr marL="5486948" algn="l" defTabSz="3657965" rtl="0" eaLnBrk="1" latinLnBrk="0" hangingPunct="1">
                  <a:defRPr sz="7200" kern="1200">
                    <a:solidFill>
                      <a:schemeClr val="tx1"/>
                    </a:solidFill>
                    <a:latin typeface="+mn-lt"/>
                    <a:ea typeface="+mn-ea"/>
                    <a:cs typeface="+mn-cs"/>
                  </a:defRPr>
                </a:lvl4pPr>
                <a:lvl5pPr marL="7315932" algn="l" defTabSz="3657965" rtl="0" eaLnBrk="1" latinLnBrk="0" hangingPunct="1">
                  <a:defRPr sz="7200" kern="1200">
                    <a:solidFill>
                      <a:schemeClr val="tx1"/>
                    </a:solidFill>
                    <a:latin typeface="+mn-lt"/>
                    <a:ea typeface="+mn-ea"/>
                    <a:cs typeface="+mn-cs"/>
                  </a:defRPr>
                </a:lvl5pPr>
                <a:lvl6pPr marL="9144915" algn="l" defTabSz="3657965" rtl="0" eaLnBrk="1" latinLnBrk="0" hangingPunct="1">
                  <a:defRPr sz="7200" kern="1200">
                    <a:solidFill>
                      <a:schemeClr val="tx1"/>
                    </a:solidFill>
                    <a:latin typeface="+mn-lt"/>
                    <a:ea typeface="+mn-ea"/>
                    <a:cs typeface="+mn-cs"/>
                  </a:defRPr>
                </a:lvl6pPr>
                <a:lvl7pPr marL="10973897" algn="l" defTabSz="3657965" rtl="0" eaLnBrk="1" latinLnBrk="0" hangingPunct="1">
                  <a:defRPr sz="7200" kern="1200">
                    <a:solidFill>
                      <a:schemeClr val="tx1"/>
                    </a:solidFill>
                    <a:latin typeface="+mn-lt"/>
                    <a:ea typeface="+mn-ea"/>
                    <a:cs typeface="+mn-cs"/>
                  </a:defRPr>
                </a:lvl7pPr>
                <a:lvl8pPr marL="12802880" algn="l" defTabSz="3657965" rtl="0" eaLnBrk="1" latinLnBrk="0" hangingPunct="1">
                  <a:defRPr sz="7200" kern="1200">
                    <a:solidFill>
                      <a:schemeClr val="tx1"/>
                    </a:solidFill>
                    <a:latin typeface="+mn-lt"/>
                    <a:ea typeface="+mn-ea"/>
                    <a:cs typeface="+mn-cs"/>
                  </a:defRPr>
                </a:lvl8pPr>
                <a:lvl9pPr marL="14631864" algn="l" defTabSz="3657965" rtl="0" eaLnBrk="1" latinLnBrk="0" hangingPunct="1">
                  <a:defRPr sz="7200" kern="1200">
                    <a:solidFill>
                      <a:schemeClr val="tx1"/>
                    </a:solidFill>
                    <a:latin typeface="+mn-lt"/>
                    <a:ea typeface="+mn-ea"/>
                    <a:cs typeface="+mn-cs"/>
                  </a:defRPr>
                </a:lvl9pPr>
              </a:lstStyle>
              <a:p>
                <a:pPr marL="0" indent="0" defTabSz="1865484">
                  <a:buNone/>
                  <a:defRPr/>
                </a:pPr>
                <a:r>
                  <a:rPr lang="en-US" sz="2000" dirty="0">
                    <a:solidFill>
                      <a:srgbClr val="000000"/>
                    </a:solidFill>
                    <a:latin typeface="Segoe UI"/>
                    <a:cs typeface="Segoe UI Semilight"/>
                  </a:rPr>
                  <a:t>Do my company pay non used holidays ?</a:t>
                </a:r>
                <a:endParaRPr lang="en-US" sz="2000" dirty="0">
                  <a:solidFill>
                    <a:srgbClr val="000000"/>
                  </a:solidFill>
                  <a:latin typeface="Segoe UI"/>
                  <a:cs typeface="Segoe UI"/>
                </a:endParaRPr>
              </a:p>
            </p:txBody>
          </p:sp>
        </p:grpSp>
      </p:grpSp>
    </p:spTree>
    <p:extLst>
      <p:ext uri="{BB962C8B-B14F-4D97-AF65-F5344CB8AC3E}">
        <p14:creationId xmlns:p14="http://schemas.microsoft.com/office/powerpoint/2010/main" val="95017066"/>
      </p:ext>
    </p:extLst>
  </p:cSld>
  <p:clrMapOvr>
    <a:masterClrMapping/>
  </p:clrMapOvr>
  <mc:AlternateContent xmlns:mc="http://schemas.openxmlformats.org/markup-compatibility/2006" xmlns:p14="http://schemas.microsoft.com/office/powerpoint/2010/main">
    <mc:Choice Requires="p14">
      <p:transition spd="slow" p14:dur="86399000">
        <p:fade/>
      </p:transition>
    </mc:Choice>
    <mc:Fallback xmlns="">
      <p:transition spd="slow">
        <p:fade/>
      </p:transition>
    </mc:Fallback>
  </mc:AlternateContent>
</p:sld>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BCN18-Template.potx" id="{D93F9853-3490-490D-9401-9C48C227398D}" vid="{3A6E66D1-175B-4354-9CDC-FC044DA84F6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a7b0c3d8-48ff-4fd6-9ad5-ff12bf406605" xsi:nil="true"/>
    <lcf76f155ced4ddcb4097134ff3c332f xmlns="7b00ca06-62ef-4ea5-a5e4-4106b3da1779">
      <Terms xmlns="http://schemas.microsoft.com/office/infopath/2007/PartnerControls"/>
    </lcf76f155ced4ddcb4097134ff3c332f>
  </documentManagement>
</p:properties>
</file>

<file path=customXml/item2.xml><?xml version="1.0" encoding="utf-8"?>
<ct:contentTypeSchema xmlns:ct="http://schemas.microsoft.com/office/2006/metadata/contentType" xmlns:ma="http://schemas.microsoft.com/office/2006/metadata/properties/metaAttributes" ct:_="" ma:_="" ma:contentTypeName="Documento" ma:contentTypeID="0x010100DB792885759F474B84FCA0039E89A920" ma:contentTypeVersion="12" ma:contentTypeDescription="Crear nuevo documento." ma:contentTypeScope="" ma:versionID="cff94c70628201c0bdbd4916de6e0120">
  <xsd:schema xmlns:xsd="http://www.w3.org/2001/XMLSchema" xmlns:xs="http://www.w3.org/2001/XMLSchema" xmlns:p="http://schemas.microsoft.com/office/2006/metadata/properties" xmlns:ns2="7b00ca06-62ef-4ea5-a5e4-4106b3da1779" xmlns:ns3="a7b0c3d8-48ff-4fd6-9ad5-ff12bf406605" targetNamespace="http://schemas.microsoft.com/office/2006/metadata/properties" ma:root="true" ma:fieldsID="45c93258b33fb0b05d353b64ce70d2ca" ns2:_="" ns3:_="">
    <xsd:import namespace="7b00ca06-62ef-4ea5-a5e4-4106b3da1779"/>
    <xsd:import namespace="a7b0c3d8-48ff-4fd6-9ad5-ff12bf406605"/>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lcf76f155ced4ddcb4097134ff3c332f" minOccurs="0"/>
                <xsd:element ref="ns3:TaxCatchAll" minOccurs="0"/>
                <xsd:element ref="ns2:MediaServiceOCR"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00ca06-62ef-4ea5-a5e4-4106b3da177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lcf76f155ced4ddcb4097134ff3c332f" ma:index="16" nillable="true" ma:taxonomy="true" ma:internalName="lcf76f155ced4ddcb4097134ff3c332f" ma:taxonomyFieldName="MediaServiceImageTags" ma:displayName="Etiquetas de imagen" ma:readOnly="false" ma:fieldId="{5cf76f15-5ced-4ddc-b409-7134ff3c332f}" ma:taxonomyMulti="true" ma:sspId="0154099f-ff77-4dd6-bb50-c15c3bb27e9f" ma:termSetId="09814cd3-568e-fe90-9814-8d621ff8fb84" ma:anchorId="fba54fb3-c3e1-fe81-a776-ca4b69148c4d" ma:open="true" ma:isKeyword="false">
      <xsd:complexType>
        <xsd:sequence>
          <xsd:element ref="pc:Terms" minOccurs="0" maxOccurs="1"/>
        </xsd:sequence>
      </xsd:complexType>
    </xsd:element>
    <xsd:element name="MediaServiceOCR" ma:index="18" nillable="true" ma:displayName="Extracted Text" ma:internalName="MediaServiceOCR" ma:readOnly="true">
      <xsd:simpleType>
        <xsd:restriction base="dms:Note">
          <xsd:maxLength value="255"/>
        </xsd:restriction>
      </xsd:simpleType>
    </xsd:element>
    <xsd:element name="MediaServiceLocation" ma:index="19"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7b0c3d8-48ff-4fd6-9ad5-ff12bf406605" elementFormDefault="qualified">
    <xsd:import namespace="http://schemas.microsoft.com/office/2006/documentManagement/types"/>
    <xsd:import namespace="http://schemas.microsoft.com/office/infopath/2007/PartnerControls"/>
    <xsd:element name="TaxCatchAll" ma:index="17" nillable="true" ma:displayName="Taxonomy Catch All Column" ma:hidden="true" ma:list="{47c7eb68-a7ee-462b-b4a6-ea5e89e777d2}" ma:internalName="TaxCatchAll" ma:showField="CatchAllData" ma:web="a7b0c3d8-48ff-4fd6-9ad5-ff12bf406605">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C521726-F855-4E21-981C-7AED17A42AB4}">
  <ds:schemaRefs>
    <ds:schemaRef ds:uri="http://schemas.microsoft.com/office/2006/metadata/properties"/>
    <ds:schemaRef ds:uri="http://schemas.microsoft.com/office/infopath/2007/PartnerControls"/>
    <ds:schemaRef ds:uri="c741612b-96a2-453b-8676-01d288c2c700"/>
    <ds:schemaRef ds:uri="dc69587c-87db-45ed-8ba8-09bee3388af1"/>
    <ds:schemaRef ds:uri="f7eaa389-daaf-4ebe-a1d6-e7789cb861af"/>
    <ds:schemaRef ds:uri="05a26f1a-9cfd-4087-a4dd-94253a424940"/>
    <ds:schemaRef ds:uri="a7b0c3d8-48ff-4fd6-9ad5-ff12bf406605"/>
    <ds:schemaRef ds:uri="7b00ca06-62ef-4ea5-a5e4-4106b3da1779"/>
  </ds:schemaRefs>
</ds:datastoreItem>
</file>

<file path=customXml/itemProps2.xml><?xml version="1.0" encoding="utf-8"?>
<ds:datastoreItem xmlns:ds="http://schemas.openxmlformats.org/officeDocument/2006/customXml" ds:itemID="{EDF2E0C4-FDB7-4231-83E8-60918DF14F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b00ca06-62ef-4ea5-a5e4-4106b3da1779"/>
    <ds:schemaRef ds:uri="a7b0c3d8-48ff-4fd6-9ad5-ff12bf40660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11B7A3C-C0D4-4597-8E5A-7342A0BBF28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SPSBCN18-Template</Template>
  <TotalTime>0</TotalTime>
  <Words>882</Words>
  <Application>Microsoft Office PowerPoint</Application>
  <PresentationFormat>Widescreen</PresentationFormat>
  <Paragraphs>159</Paragraphs>
  <Slides>20</Slides>
  <Notes>9</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20</vt:i4>
      </vt:variant>
    </vt:vector>
  </HeadingPairs>
  <TitlesOfParts>
    <vt:vector size="33" baseType="lpstr">
      <vt:lpstr>Arial</vt:lpstr>
      <vt:lpstr>Bradley Hand</vt:lpstr>
      <vt:lpstr>Calibri</vt:lpstr>
      <vt:lpstr>Montserrat</vt:lpstr>
      <vt:lpstr>Montserrat SemiBold</vt:lpstr>
      <vt:lpstr>Roboto</vt:lpstr>
      <vt:lpstr>Segoe UI</vt:lpstr>
      <vt:lpstr>Segoe UI Light</vt:lpstr>
      <vt:lpstr>Segoe UI Semibold</vt:lpstr>
      <vt:lpstr>Segoe UI Semilight</vt:lpstr>
      <vt:lpstr>TwitterChirp</vt:lpstr>
      <vt:lpstr>Wingdings</vt:lpstr>
      <vt:lpstr>5-30055_SharePoint Template 2012 - 16x9 - White Background</vt:lpstr>
      <vt:lpstr>PowerPoint Presentation</vt:lpstr>
      <vt:lpstr>PowerPoint Presentation</vt:lpstr>
      <vt:lpstr>PowerPoint Presentation</vt:lpstr>
      <vt:lpstr>PowerPoint Presentation</vt:lpstr>
      <vt:lpstr>01</vt:lpstr>
      <vt:lpstr>Bringing Private Knowledge to LLMs</vt:lpstr>
      <vt:lpstr>The Limitations of LLMS</vt:lpstr>
      <vt:lpstr>The benefit of RAG</vt:lpstr>
      <vt:lpstr>RAG – Retrieval Augmented Generation</vt:lpstr>
      <vt:lpstr>PowerPoint Presentation</vt:lpstr>
      <vt:lpstr>From POC  PROD:  The Top Questions</vt:lpstr>
      <vt:lpstr>Top challenges we have </vt:lpstr>
      <vt:lpstr>01</vt:lpstr>
      <vt:lpstr>Lang Chain</vt:lpstr>
      <vt:lpstr>02</vt:lpstr>
      <vt:lpstr>Kernel Memory</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Title</dc:title>
  <dc:subject/>
  <dc:creator/>
  <cp:keywords/>
  <dc:description/>
  <cp:lastModifiedBy/>
  <cp:revision>72</cp:revision>
  <dcterms:created xsi:type="dcterms:W3CDTF">2018-10-20T09:14:34Z</dcterms:created>
  <dcterms:modified xsi:type="dcterms:W3CDTF">2024-06-11T12:20:32Z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0x010100DB792885759F474B84FCA0039E89A920</vt:lpwstr>
  </property>
  <property fmtid="{D5CDD505-2E9C-101B-9397-08002B2CF9AE}" pid="3" name="MSIP_Label_02b85b05-d019-4a7e-ae7d-804783b7a8f4_Enabled">
    <vt:lpwstr>true</vt:lpwstr>
  </property>
  <property fmtid="{D5CDD505-2E9C-101B-9397-08002B2CF9AE}" pid="4" name="MSIP_Label_02b85b05-d019-4a7e-ae7d-804783b7a8f4_SetDate">
    <vt:lpwstr>2021-10-28T20:17:14Z</vt:lpwstr>
  </property>
  <property fmtid="{D5CDD505-2E9C-101B-9397-08002B2CF9AE}" pid="5" name="MSIP_Label_02b85b05-d019-4a7e-ae7d-804783b7a8f4_Method">
    <vt:lpwstr>Standard</vt:lpwstr>
  </property>
  <property fmtid="{D5CDD505-2E9C-101B-9397-08002B2CF9AE}" pid="6" name="MSIP_Label_02b85b05-d019-4a7e-ae7d-804783b7a8f4_Name">
    <vt:lpwstr>Internal</vt:lpwstr>
  </property>
  <property fmtid="{D5CDD505-2E9C-101B-9397-08002B2CF9AE}" pid="7" name="MSIP_Label_02b85b05-d019-4a7e-ae7d-804783b7a8f4_SiteId">
    <vt:lpwstr>a6bbab92-053e-490b-bd7e-5cd03763b746</vt:lpwstr>
  </property>
  <property fmtid="{D5CDD505-2E9C-101B-9397-08002B2CF9AE}" pid="8" name="MSIP_Label_02b85b05-d019-4a7e-ae7d-804783b7a8f4_ActionId">
    <vt:lpwstr>b3c5a867-090b-4d8c-9369-bd12862d4c08</vt:lpwstr>
  </property>
  <property fmtid="{D5CDD505-2E9C-101B-9397-08002B2CF9AE}" pid="9" name="MSIP_Label_02b85b05-d019-4a7e-ae7d-804783b7a8f4_ContentBits">
    <vt:lpwstr>0</vt:lpwstr>
  </property>
  <property fmtid="{D5CDD505-2E9C-101B-9397-08002B2CF9AE}" pid="10" name="MediaServiceImageTags">
    <vt:lpwstr/>
  </property>
  <property fmtid="{D5CDD505-2E9C-101B-9397-08002B2CF9AE}" pid="11" name="MSIP_Label_d019c22c-ed35-4baf-8f59-43597b4fb61d_Enabled">
    <vt:lpwstr>true</vt:lpwstr>
  </property>
  <property fmtid="{D5CDD505-2E9C-101B-9397-08002B2CF9AE}" pid="12" name="MSIP_Label_d019c22c-ed35-4baf-8f59-43597b4fb61d_SetDate">
    <vt:lpwstr>2024-06-05T19:46:53Z</vt:lpwstr>
  </property>
  <property fmtid="{D5CDD505-2E9C-101B-9397-08002B2CF9AE}" pid="13" name="MSIP_Label_d019c22c-ed35-4baf-8f59-43597b4fb61d_Method">
    <vt:lpwstr>Privileged</vt:lpwstr>
  </property>
  <property fmtid="{D5CDD505-2E9C-101B-9397-08002B2CF9AE}" pid="14" name="MSIP_Label_d019c22c-ed35-4baf-8f59-43597b4fb61d_Name">
    <vt:lpwstr>PUBLIC</vt:lpwstr>
  </property>
  <property fmtid="{D5CDD505-2E9C-101B-9397-08002B2CF9AE}" pid="15" name="MSIP_Label_d019c22c-ed35-4baf-8f59-43597b4fb61d_SiteId">
    <vt:lpwstr>ba4bb771-3da5-4ca3-ae29-bcf2d5763624</vt:lpwstr>
  </property>
  <property fmtid="{D5CDD505-2E9C-101B-9397-08002B2CF9AE}" pid="16" name="MSIP_Label_d019c22c-ed35-4baf-8f59-43597b4fb61d_ActionId">
    <vt:lpwstr>95f04ba8-017d-4e78-b13f-4f71988c18b1</vt:lpwstr>
  </property>
  <property fmtid="{D5CDD505-2E9C-101B-9397-08002B2CF9AE}" pid="17" name="MSIP_Label_d019c22c-ed35-4baf-8f59-43597b4fb61d_ContentBits">
    <vt:lpwstr>0</vt:lpwstr>
  </property>
</Properties>
</file>